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40"/>
  </p:notesMasterIdLst>
  <p:sldIdLst>
    <p:sldId id="256" r:id="rId2"/>
    <p:sldId id="258" r:id="rId3"/>
    <p:sldId id="259" r:id="rId4"/>
    <p:sldId id="307" r:id="rId5"/>
    <p:sldId id="306" r:id="rId6"/>
    <p:sldId id="257" r:id="rId7"/>
    <p:sldId id="308" r:id="rId8"/>
    <p:sldId id="342" r:id="rId9"/>
    <p:sldId id="309" r:id="rId10"/>
    <p:sldId id="311" r:id="rId11"/>
    <p:sldId id="312" r:id="rId12"/>
    <p:sldId id="334" r:id="rId13"/>
    <p:sldId id="335" r:id="rId14"/>
    <p:sldId id="313" r:id="rId15"/>
    <p:sldId id="316" r:id="rId16"/>
    <p:sldId id="344" r:id="rId17"/>
    <p:sldId id="345" r:id="rId18"/>
    <p:sldId id="315" r:id="rId19"/>
    <p:sldId id="346" r:id="rId20"/>
    <p:sldId id="318" r:id="rId21"/>
    <p:sldId id="319" r:id="rId22"/>
    <p:sldId id="320" r:id="rId23"/>
    <p:sldId id="340" r:id="rId24"/>
    <p:sldId id="336" r:id="rId25"/>
    <p:sldId id="322" r:id="rId26"/>
    <p:sldId id="324" r:id="rId27"/>
    <p:sldId id="325" r:id="rId28"/>
    <p:sldId id="327" r:id="rId29"/>
    <p:sldId id="337" r:id="rId30"/>
    <p:sldId id="328" r:id="rId31"/>
    <p:sldId id="329" r:id="rId32"/>
    <p:sldId id="330" r:id="rId33"/>
    <p:sldId id="331" r:id="rId34"/>
    <p:sldId id="332" r:id="rId35"/>
    <p:sldId id="338" r:id="rId36"/>
    <p:sldId id="339" r:id="rId37"/>
    <p:sldId id="276" r:id="rId38"/>
    <p:sldId id="274" r:id="rId39"/>
  </p:sldIdLst>
  <p:sldSz cx="9144000" cy="5143500" type="screen16x9"/>
  <p:notesSz cx="6858000" cy="9144000"/>
  <p:embeddedFontLst>
    <p:embeddedFont>
      <p:font typeface="Cambria Math" panose="02040503050406030204" pitchFamily="18" charset="0"/>
      <p:regular r:id="rId41"/>
    </p:embeddedFont>
    <p:embeddedFont>
      <p:font typeface="Consolas" panose="020B0609020204030204" pitchFamily="49" charset="0"/>
      <p:regular r:id="rId42"/>
      <p:bold r:id="rId43"/>
      <p:italic r:id="rId44"/>
      <p:boldItalic r:id="rId45"/>
    </p:embeddedFont>
    <p:embeddedFont>
      <p:font typeface="DVN-Poppins ExtBd" pitchFamily="2" charset="0"/>
      <p:bold r:id="rId46"/>
    </p:embeddedFont>
    <p:embeddedFont>
      <p:font typeface="Poppins" panose="00000500000000000000" pitchFamily="50" charset="0"/>
      <p:regular r:id="rId47"/>
      <p:bold r:id="rId48"/>
      <p:italic r:id="rId49"/>
      <p:boldItalic r:id="rId50"/>
    </p:embeddedFont>
    <p:embeddedFont>
      <p:font typeface="Poppins SemiBold" panose="00000700000000000000" pitchFamily="50" charset="0"/>
      <p:regular r:id="rId51"/>
      <p:bold r:id="rId52"/>
      <p:italic r:id="rId53"/>
      <p:boldItalic r:id="rId54"/>
    </p:embeddedFont>
    <p:embeddedFont>
      <p:font typeface="Segoe UI Black" panose="020B0A02040204020203" pitchFamily="34" charset="0"/>
      <p:bold r:id="rId55"/>
      <p:boldItalic r:id="rId56"/>
    </p:embeddedFont>
    <p:embeddedFont>
      <p:font typeface="Segoe UI Semibold" panose="020B0702040204020203" pitchFamily="34" charset="0"/>
      <p:bold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8773"/>
    <a:srgbClr val="57BAAF"/>
    <a:srgbClr val="313131"/>
    <a:srgbClr val="4BB4AE"/>
    <a:srgbClr val="4DBABA"/>
    <a:srgbClr val="55B7C0"/>
    <a:srgbClr val="48B6BF"/>
    <a:srgbClr val="F2F2F2"/>
    <a:srgbClr val="54B4B3"/>
    <a:srgbClr val="F8E7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1C6833-E4D9-47A0-97D4-82B3673089A9}" v="1582" dt="2022-05-09T08:29:10.265"/>
  </p1510:revLst>
</p1510:revInfo>
</file>

<file path=ppt/tableStyles.xml><?xml version="1.0" encoding="utf-8"?>
<a:tblStyleLst xmlns:a="http://schemas.openxmlformats.org/drawingml/2006/main" def="{A87D01F7-F331-4C77-A565-464ED060E081}">
  <a:tblStyle styleId="{A87D01F7-F331-4C77-A565-464ED060E08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96" autoAdjust="0"/>
    <p:restoredTop sz="94660"/>
  </p:normalViewPr>
  <p:slideViewPr>
    <p:cSldViewPr snapToGrid="0">
      <p:cViewPr varScale="1">
        <p:scale>
          <a:sx n="103" d="100"/>
          <a:sy n="103" d="100"/>
        </p:scale>
        <p:origin x="85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ễn Ngọc Tín" userId="fcb959ec-a8ce-4b1a-af7c-90c382fac543" providerId="ADAL" clId="{4E1C6833-E4D9-47A0-97D4-82B3673089A9}"/>
    <pc:docChg chg="undo redo custSel addSld delSld modSld sldOrd delMainMaster">
      <pc:chgData name="Nguyễn Ngọc Tín" userId="fcb959ec-a8ce-4b1a-af7c-90c382fac543" providerId="ADAL" clId="{4E1C6833-E4D9-47A0-97D4-82B3673089A9}" dt="2022-05-09T08:29:10.265" v="4467" actId="1076"/>
      <pc:docMkLst>
        <pc:docMk/>
      </pc:docMkLst>
      <pc:sldChg chg="addSp delSp modSp mod">
        <pc:chgData name="Nguyễn Ngọc Tín" userId="fcb959ec-a8ce-4b1a-af7c-90c382fac543" providerId="ADAL" clId="{4E1C6833-E4D9-47A0-97D4-82B3673089A9}" dt="2022-05-08T22:14:45.902" v="3767" actId="1076"/>
        <pc:sldMkLst>
          <pc:docMk/>
          <pc:sldMk cId="0" sldId="256"/>
        </pc:sldMkLst>
        <pc:spChg chg="add del mod">
          <ac:chgData name="Nguyễn Ngọc Tín" userId="fcb959ec-a8ce-4b1a-af7c-90c382fac543" providerId="ADAL" clId="{4E1C6833-E4D9-47A0-97D4-82B3673089A9}" dt="2022-05-08T22:14:19.718" v="3749" actId="478"/>
          <ac:spMkLst>
            <pc:docMk/>
            <pc:sldMk cId="0" sldId="256"/>
            <ac:spMk id="4" creationId="{97CE713B-7322-EE36-5F78-3E0B887C8E13}"/>
          </ac:spMkLst>
        </pc:spChg>
        <pc:spChg chg="add mod">
          <ac:chgData name="Nguyễn Ngọc Tín" userId="fcb959ec-a8ce-4b1a-af7c-90c382fac543" providerId="ADAL" clId="{4E1C6833-E4D9-47A0-97D4-82B3673089A9}" dt="2022-05-08T22:14:45.902" v="3767" actId="1076"/>
          <ac:spMkLst>
            <pc:docMk/>
            <pc:sldMk cId="0" sldId="256"/>
            <ac:spMk id="5" creationId="{43811FBF-BA5D-138C-212A-5FEE68884657}"/>
          </ac:spMkLst>
        </pc:spChg>
        <pc:spChg chg="mod">
          <ac:chgData name="Nguyễn Ngọc Tín" userId="fcb959ec-a8ce-4b1a-af7c-90c382fac543" providerId="ADAL" clId="{4E1C6833-E4D9-47A0-97D4-82B3673089A9}" dt="2022-05-07T02:16:29.071" v="30" actId="403"/>
          <ac:spMkLst>
            <pc:docMk/>
            <pc:sldMk cId="0" sldId="256"/>
            <ac:spMk id="172" creationId="{00000000-0000-0000-0000-000000000000}"/>
          </ac:spMkLst>
        </pc:spChg>
        <pc:spChg chg="mod">
          <ac:chgData name="Nguyễn Ngọc Tín" userId="fcb959ec-a8ce-4b1a-af7c-90c382fac543" providerId="ADAL" clId="{4E1C6833-E4D9-47A0-97D4-82B3673089A9}" dt="2022-05-07T02:16:09.496" v="29" actId="2710"/>
          <ac:spMkLst>
            <pc:docMk/>
            <pc:sldMk cId="0" sldId="256"/>
            <ac:spMk id="173" creationId="{00000000-0000-0000-0000-000000000000}"/>
          </ac:spMkLst>
        </pc:spChg>
      </pc:sldChg>
      <pc:sldChg chg="addSp modSp mod modAnim modNotes">
        <pc:chgData name="Nguyễn Ngọc Tín" userId="fcb959ec-a8ce-4b1a-af7c-90c382fac543" providerId="ADAL" clId="{4E1C6833-E4D9-47A0-97D4-82B3673089A9}" dt="2022-05-09T00:42:54.311" v="4465" actId="1076"/>
        <pc:sldMkLst>
          <pc:docMk/>
          <pc:sldMk cId="0" sldId="257"/>
        </pc:sldMkLst>
        <pc:spChg chg="add mod">
          <ac:chgData name="Nguyễn Ngọc Tín" userId="fcb959ec-a8ce-4b1a-af7c-90c382fac543" providerId="ADAL" clId="{4E1C6833-E4D9-47A0-97D4-82B3673089A9}" dt="2022-05-09T00:42:54.311" v="4465" actId="1076"/>
          <ac:spMkLst>
            <pc:docMk/>
            <pc:sldMk cId="0" sldId="257"/>
            <ac:spMk id="4" creationId="{192CB55A-09E1-DFA0-10B9-599B80E2BEA9}"/>
          </ac:spMkLst>
        </pc:spChg>
        <pc:spChg chg="mod">
          <ac:chgData name="Nguyễn Ngọc Tín" userId="fcb959ec-a8ce-4b1a-af7c-90c382fac543" providerId="ADAL" clId="{4E1C6833-E4D9-47A0-97D4-82B3673089A9}" dt="2022-05-08T09:30:35.817" v="542" actId="2711"/>
          <ac:spMkLst>
            <pc:docMk/>
            <pc:sldMk cId="0" sldId="257"/>
            <ac:spMk id="178" creationId="{00000000-0000-0000-0000-000000000000}"/>
          </ac:spMkLst>
        </pc:spChg>
        <pc:spChg chg="mod">
          <ac:chgData name="Nguyễn Ngọc Tín" userId="fcb959ec-a8ce-4b1a-af7c-90c382fac543" providerId="ADAL" clId="{4E1C6833-E4D9-47A0-97D4-82B3673089A9}" dt="2022-05-08T22:18:49.058" v="3776" actId="20577"/>
          <ac:spMkLst>
            <pc:docMk/>
            <pc:sldMk cId="0" sldId="257"/>
            <ac:spMk id="179" creationId="{00000000-0000-0000-0000-000000000000}"/>
          </ac:spMkLst>
        </pc:spChg>
      </pc:sldChg>
      <pc:sldChg chg="addSp delSp modSp mod ord modNotes">
        <pc:chgData name="Nguyễn Ngọc Tín" userId="fcb959ec-a8ce-4b1a-af7c-90c382fac543" providerId="ADAL" clId="{4E1C6833-E4D9-47A0-97D4-82B3673089A9}" dt="2022-05-08T20:27:54.220" v="3747" actId="1076"/>
        <pc:sldMkLst>
          <pc:docMk/>
          <pc:sldMk cId="0" sldId="258"/>
        </pc:sldMkLst>
        <pc:spChg chg="add del mod">
          <ac:chgData name="Nguyễn Ngọc Tín" userId="fcb959ec-a8ce-4b1a-af7c-90c382fac543" providerId="ADAL" clId="{4E1C6833-E4D9-47A0-97D4-82B3673089A9}" dt="2022-05-08T05:34:39.870" v="446" actId="478"/>
          <ac:spMkLst>
            <pc:docMk/>
            <pc:sldMk cId="0" sldId="258"/>
            <ac:spMk id="3" creationId="{48213D4A-2931-EFE1-BB96-55B5EC079E14}"/>
          </ac:spMkLst>
        </pc:spChg>
        <pc:spChg chg="add del mod">
          <ac:chgData name="Nguyễn Ngọc Tín" userId="fcb959ec-a8ce-4b1a-af7c-90c382fac543" providerId="ADAL" clId="{4E1C6833-E4D9-47A0-97D4-82B3673089A9}" dt="2022-05-08T05:34:43.144" v="448" actId="478"/>
          <ac:spMkLst>
            <pc:docMk/>
            <pc:sldMk cId="0" sldId="258"/>
            <ac:spMk id="5" creationId="{B6FAF52F-94CE-8CCD-7A22-2C4BD4844A19}"/>
          </ac:spMkLst>
        </pc:spChg>
        <pc:spChg chg="add del mod">
          <ac:chgData name="Nguyễn Ngọc Tín" userId="fcb959ec-a8ce-4b1a-af7c-90c382fac543" providerId="ADAL" clId="{4E1C6833-E4D9-47A0-97D4-82B3673089A9}" dt="2022-05-08T05:34:45.971" v="450" actId="478"/>
          <ac:spMkLst>
            <pc:docMk/>
            <pc:sldMk cId="0" sldId="258"/>
            <ac:spMk id="7" creationId="{6B7CC7A5-704C-A759-F09A-F873B972CBEF}"/>
          </ac:spMkLst>
        </pc:spChg>
        <pc:spChg chg="add del mod">
          <ac:chgData name="Nguyễn Ngọc Tín" userId="fcb959ec-a8ce-4b1a-af7c-90c382fac543" providerId="ADAL" clId="{4E1C6833-E4D9-47A0-97D4-82B3673089A9}" dt="2022-05-08T05:34:49.197" v="452" actId="478"/>
          <ac:spMkLst>
            <pc:docMk/>
            <pc:sldMk cId="0" sldId="258"/>
            <ac:spMk id="9" creationId="{90DD286D-6049-3C7B-7C2A-505A05C6DBAB}"/>
          </ac:spMkLst>
        </pc:spChg>
        <pc:spChg chg="mod">
          <ac:chgData name="Nguyễn Ngọc Tín" userId="fcb959ec-a8ce-4b1a-af7c-90c382fac543" providerId="ADAL" clId="{4E1C6833-E4D9-47A0-97D4-82B3673089A9}" dt="2022-05-08T20:27:51.176" v="3746" actId="1076"/>
          <ac:spMkLst>
            <pc:docMk/>
            <pc:sldMk cId="0" sldId="258"/>
            <ac:spMk id="184" creationId="{00000000-0000-0000-0000-000000000000}"/>
          </ac:spMkLst>
        </pc:spChg>
        <pc:spChg chg="mod">
          <ac:chgData name="Nguyễn Ngọc Tín" userId="fcb959ec-a8ce-4b1a-af7c-90c382fac543" providerId="ADAL" clId="{4E1C6833-E4D9-47A0-97D4-82B3673089A9}" dt="2022-05-08T05:37:14.086" v="477" actId="1076"/>
          <ac:spMkLst>
            <pc:docMk/>
            <pc:sldMk cId="0" sldId="258"/>
            <ac:spMk id="185" creationId="{00000000-0000-0000-0000-000000000000}"/>
          </ac:spMkLst>
        </pc:spChg>
        <pc:spChg chg="del mod">
          <ac:chgData name="Nguyễn Ngọc Tín" userId="fcb959ec-a8ce-4b1a-af7c-90c382fac543" providerId="ADAL" clId="{4E1C6833-E4D9-47A0-97D4-82B3673089A9}" dt="2022-05-08T05:34:37.965" v="445" actId="478"/>
          <ac:spMkLst>
            <pc:docMk/>
            <pc:sldMk cId="0" sldId="258"/>
            <ac:spMk id="186" creationId="{00000000-0000-0000-0000-000000000000}"/>
          </ac:spMkLst>
        </pc:spChg>
        <pc:spChg chg="mod">
          <ac:chgData name="Nguyễn Ngọc Tín" userId="fcb959ec-a8ce-4b1a-af7c-90c382fac543" providerId="ADAL" clId="{4E1C6833-E4D9-47A0-97D4-82B3673089A9}" dt="2022-05-08T20:27:54.220" v="3747" actId="1076"/>
          <ac:spMkLst>
            <pc:docMk/>
            <pc:sldMk cId="0" sldId="258"/>
            <ac:spMk id="187" creationId="{00000000-0000-0000-0000-000000000000}"/>
          </ac:spMkLst>
        </pc:spChg>
        <pc:spChg chg="del mod">
          <ac:chgData name="Nguyễn Ngọc Tín" userId="fcb959ec-a8ce-4b1a-af7c-90c382fac543" providerId="ADAL" clId="{4E1C6833-E4D9-47A0-97D4-82B3673089A9}" dt="2022-05-08T05:34:41.758" v="447" actId="478"/>
          <ac:spMkLst>
            <pc:docMk/>
            <pc:sldMk cId="0" sldId="258"/>
            <ac:spMk id="188" creationId="{00000000-0000-0000-0000-000000000000}"/>
          </ac:spMkLst>
        </pc:spChg>
        <pc:spChg chg="mod">
          <ac:chgData name="Nguyễn Ngọc Tín" userId="fcb959ec-a8ce-4b1a-af7c-90c382fac543" providerId="ADAL" clId="{4E1C6833-E4D9-47A0-97D4-82B3673089A9}" dt="2022-05-08T05:37:06.299" v="476" actId="1076"/>
          <ac:spMkLst>
            <pc:docMk/>
            <pc:sldMk cId="0" sldId="258"/>
            <ac:spMk id="189" creationId="{00000000-0000-0000-0000-000000000000}"/>
          </ac:spMkLst>
        </pc:spChg>
        <pc:spChg chg="del">
          <ac:chgData name="Nguyễn Ngọc Tín" userId="fcb959ec-a8ce-4b1a-af7c-90c382fac543" providerId="ADAL" clId="{4E1C6833-E4D9-47A0-97D4-82B3673089A9}" dt="2022-05-08T05:34:47.528" v="451" actId="478"/>
          <ac:spMkLst>
            <pc:docMk/>
            <pc:sldMk cId="0" sldId="258"/>
            <ac:spMk id="190" creationId="{00000000-0000-0000-0000-000000000000}"/>
          </ac:spMkLst>
        </pc:spChg>
        <pc:spChg chg="mod">
          <ac:chgData name="Nguyễn Ngọc Tín" userId="fcb959ec-a8ce-4b1a-af7c-90c382fac543" providerId="ADAL" clId="{4E1C6833-E4D9-47A0-97D4-82B3673089A9}" dt="2022-05-08T05:37:14.086" v="477" actId="1076"/>
          <ac:spMkLst>
            <pc:docMk/>
            <pc:sldMk cId="0" sldId="258"/>
            <ac:spMk id="191" creationId="{00000000-0000-0000-0000-000000000000}"/>
          </ac:spMkLst>
        </pc:spChg>
        <pc:spChg chg="del">
          <ac:chgData name="Nguyễn Ngọc Tín" userId="fcb959ec-a8ce-4b1a-af7c-90c382fac543" providerId="ADAL" clId="{4E1C6833-E4D9-47A0-97D4-82B3673089A9}" dt="2022-05-08T05:34:44.483" v="449" actId="478"/>
          <ac:spMkLst>
            <pc:docMk/>
            <pc:sldMk cId="0" sldId="258"/>
            <ac:spMk id="192" creationId="{00000000-0000-0000-0000-000000000000}"/>
          </ac:spMkLst>
        </pc:spChg>
        <pc:spChg chg="mod">
          <ac:chgData name="Nguyễn Ngọc Tín" userId="fcb959ec-a8ce-4b1a-af7c-90c382fac543" providerId="ADAL" clId="{4E1C6833-E4D9-47A0-97D4-82B3673089A9}" dt="2022-05-08T05:37:06.299" v="476" actId="1076"/>
          <ac:spMkLst>
            <pc:docMk/>
            <pc:sldMk cId="0" sldId="258"/>
            <ac:spMk id="193" creationId="{00000000-0000-0000-0000-000000000000}"/>
          </ac:spMkLst>
        </pc:spChg>
        <pc:spChg chg="mod">
          <ac:chgData name="Nguyễn Ngọc Tín" userId="fcb959ec-a8ce-4b1a-af7c-90c382fac543" providerId="ADAL" clId="{4E1C6833-E4D9-47A0-97D4-82B3673089A9}" dt="2022-05-08T05:37:06.299" v="476" actId="1076"/>
          <ac:spMkLst>
            <pc:docMk/>
            <pc:sldMk cId="0" sldId="258"/>
            <ac:spMk id="194" creationId="{00000000-0000-0000-0000-000000000000}"/>
          </ac:spMkLst>
        </pc:spChg>
        <pc:spChg chg="mod">
          <ac:chgData name="Nguyễn Ngọc Tín" userId="fcb959ec-a8ce-4b1a-af7c-90c382fac543" providerId="ADAL" clId="{4E1C6833-E4D9-47A0-97D4-82B3673089A9}" dt="2022-05-08T05:37:14.086" v="477" actId="1076"/>
          <ac:spMkLst>
            <pc:docMk/>
            <pc:sldMk cId="0" sldId="258"/>
            <ac:spMk id="195" creationId="{00000000-0000-0000-0000-000000000000}"/>
          </ac:spMkLst>
        </pc:spChg>
        <pc:spChg chg="mod">
          <ac:chgData name="Nguyễn Ngọc Tín" userId="fcb959ec-a8ce-4b1a-af7c-90c382fac543" providerId="ADAL" clId="{4E1C6833-E4D9-47A0-97D4-82B3673089A9}" dt="2022-05-08T05:35:18.979" v="460" actId="1076"/>
          <ac:spMkLst>
            <pc:docMk/>
            <pc:sldMk cId="0" sldId="258"/>
            <ac:spMk id="196" creationId="{00000000-0000-0000-0000-000000000000}"/>
          </ac:spMkLst>
        </pc:spChg>
      </pc:sldChg>
      <pc:sldChg chg="addSp delSp modSp add mod">
        <pc:chgData name="Nguyễn Ngọc Tín" userId="fcb959ec-a8ce-4b1a-af7c-90c382fac543" providerId="ADAL" clId="{4E1C6833-E4D9-47A0-97D4-82B3673089A9}" dt="2022-05-08T05:38:03.855" v="489" actId="1076"/>
        <pc:sldMkLst>
          <pc:docMk/>
          <pc:sldMk cId="2119686209" sldId="259"/>
        </pc:sldMkLst>
        <pc:spChg chg="add del mod">
          <ac:chgData name="Nguyễn Ngọc Tín" userId="fcb959ec-a8ce-4b1a-af7c-90c382fac543" providerId="ADAL" clId="{4E1C6833-E4D9-47A0-97D4-82B3673089A9}" dt="2022-05-08T05:38:00.378" v="488" actId="478"/>
          <ac:spMkLst>
            <pc:docMk/>
            <pc:sldMk cId="2119686209" sldId="259"/>
            <ac:spMk id="3" creationId="{F959F7BB-91C7-EF2D-3872-02B2CE800691}"/>
          </ac:spMkLst>
        </pc:spChg>
        <pc:spChg chg="mod">
          <ac:chgData name="Nguyễn Ngọc Tín" userId="fcb959ec-a8ce-4b1a-af7c-90c382fac543" providerId="ADAL" clId="{4E1C6833-E4D9-47A0-97D4-82B3673089A9}" dt="2022-05-08T05:38:03.855" v="489" actId="1076"/>
          <ac:spMkLst>
            <pc:docMk/>
            <pc:sldMk cId="2119686209" sldId="259"/>
            <ac:spMk id="201" creationId="{00000000-0000-0000-0000-000000000000}"/>
          </ac:spMkLst>
        </pc:spChg>
        <pc:spChg chg="del mod">
          <ac:chgData name="Nguyễn Ngọc Tín" userId="fcb959ec-a8ce-4b1a-af7c-90c382fac543" providerId="ADAL" clId="{4E1C6833-E4D9-47A0-97D4-82B3673089A9}" dt="2022-05-08T05:37:58.063" v="487" actId="478"/>
          <ac:spMkLst>
            <pc:docMk/>
            <pc:sldMk cId="2119686209" sldId="259"/>
            <ac:spMk id="203" creationId="{00000000-0000-0000-0000-000000000000}"/>
          </ac:spMkLst>
        </pc:spChg>
      </pc:sldChg>
      <pc:sldChg chg="modSp del mod ord modNotes">
        <pc:chgData name="Nguyễn Ngọc Tín" userId="fcb959ec-a8ce-4b1a-af7c-90c382fac543" providerId="ADAL" clId="{4E1C6833-E4D9-47A0-97D4-82B3673089A9}" dt="2022-05-09T00:35:13.371" v="4457" actId="47"/>
        <pc:sldMkLst>
          <pc:docMk/>
          <pc:sldMk cId="0" sldId="260"/>
        </pc:sldMkLst>
        <pc:spChg chg="mod">
          <ac:chgData name="Nguyễn Ngọc Tín" userId="fcb959ec-a8ce-4b1a-af7c-90c382fac543" providerId="ADAL" clId="{4E1C6833-E4D9-47A0-97D4-82B3673089A9}" dt="2022-05-08T20:15:13.453" v="3381" actId="20577"/>
          <ac:spMkLst>
            <pc:docMk/>
            <pc:sldMk cId="0" sldId="260"/>
            <ac:spMk id="208" creationId="{00000000-0000-0000-0000-000000000000}"/>
          </ac:spMkLst>
        </pc:spChg>
      </pc:sldChg>
      <pc:sldChg chg="modSp del mod modNotes">
        <pc:chgData name="Nguyễn Ngọc Tín" userId="fcb959ec-a8ce-4b1a-af7c-90c382fac543" providerId="ADAL" clId="{4E1C6833-E4D9-47A0-97D4-82B3673089A9}" dt="2022-05-09T00:35:13.371" v="4457" actId="47"/>
        <pc:sldMkLst>
          <pc:docMk/>
          <pc:sldMk cId="0" sldId="261"/>
        </pc:sldMkLst>
        <pc:spChg chg="mod">
          <ac:chgData name="Nguyễn Ngọc Tín" userId="fcb959ec-a8ce-4b1a-af7c-90c382fac543" providerId="ADAL" clId="{4E1C6833-E4D9-47A0-97D4-82B3673089A9}" dt="2022-05-08T10:04:58.117" v="682" actId="1076"/>
          <ac:spMkLst>
            <pc:docMk/>
            <pc:sldMk cId="0" sldId="261"/>
            <ac:spMk id="215" creationId="{00000000-0000-0000-0000-000000000000}"/>
          </ac:spMkLst>
        </pc:spChg>
      </pc:sldChg>
      <pc:sldChg chg="del modNotes">
        <pc:chgData name="Nguyễn Ngọc Tín" userId="fcb959ec-a8ce-4b1a-af7c-90c382fac543" providerId="ADAL" clId="{4E1C6833-E4D9-47A0-97D4-82B3673089A9}" dt="2022-05-09T00:35:13.371" v="4457" actId="47"/>
        <pc:sldMkLst>
          <pc:docMk/>
          <pc:sldMk cId="0" sldId="262"/>
        </pc:sldMkLst>
      </pc:sldChg>
      <pc:sldChg chg="del modNotes">
        <pc:chgData name="Nguyễn Ngọc Tín" userId="fcb959ec-a8ce-4b1a-af7c-90c382fac543" providerId="ADAL" clId="{4E1C6833-E4D9-47A0-97D4-82B3673089A9}" dt="2022-05-09T00:35:13.371" v="4457" actId="47"/>
        <pc:sldMkLst>
          <pc:docMk/>
          <pc:sldMk cId="0" sldId="263"/>
        </pc:sldMkLst>
      </pc:sldChg>
      <pc:sldChg chg="del modNotes">
        <pc:chgData name="Nguyễn Ngọc Tín" userId="fcb959ec-a8ce-4b1a-af7c-90c382fac543" providerId="ADAL" clId="{4E1C6833-E4D9-47A0-97D4-82B3673089A9}" dt="2022-05-09T00:35:13.371" v="4457" actId="47"/>
        <pc:sldMkLst>
          <pc:docMk/>
          <pc:sldMk cId="0" sldId="264"/>
        </pc:sldMkLst>
      </pc:sldChg>
      <pc:sldChg chg="del modNotes">
        <pc:chgData name="Nguyễn Ngọc Tín" userId="fcb959ec-a8ce-4b1a-af7c-90c382fac543" providerId="ADAL" clId="{4E1C6833-E4D9-47A0-97D4-82B3673089A9}" dt="2022-05-09T00:35:13.371" v="4457" actId="47"/>
        <pc:sldMkLst>
          <pc:docMk/>
          <pc:sldMk cId="0" sldId="265"/>
        </pc:sldMkLst>
      </pc:sldChg>
      <pc:sldChg chg="del modNotes">
        <pc:chgData name="Nguyễn Ngọc Tín" userId="fcb959ec-a8ce-4b1a-af7c-90c382fac543" providerId="ADAL" clId="{4E1C6833-E4D9-47A0-97D4-82B3673089A9}" dt="2022-05-09T00:35:13.371" v="4457" actId="47"/>
        <pc:sldMkLst>
          <pc:docMk/>
          <pc:sldMk cId="0" sldId="266"/>
        </pc:sldMkLst>
      </pc:sldChg>
      <pc:sldChg chg="del modNotes">
        <pc:chgData name="Nguyễn Ngọc Tín" userId="fcb959ec-a8ce-4b1a-af7c-90c382fac543" providerId="ADAL" clId="{4E1C6833-E4D9-47A0-97D4-82B3673089A9}" dt="2022-05-09T00:35:13.371" v="4457" actId="47"/>
        <pc:sldMkLst>
          <pc:docMk/>
          <pc:sldMk cId="0" sldId="267"/>
        </pc:sldMkLst>
      </pc:sldChg>
      <pc:sldChg chg="del modNotes">
        <pc:chgData name="Nguyễn Ngọc Tín" userId="fcb959ec-a8ce-4b1a-af7c-90c382fac543" providerId="ADAL" clId="{4E1C6833-E4D9-47A0-97D4-82B3673089A9}" dt="2022-05-09T00:35:13.371" v="4457" actId="47"/>
        <pc:sldMkLst>
          <pc:docMk/>
          <pc:sldMk cId="0" sldId="268"/>
        </pc:sldMkLst>
      </pc:sldChg>
      <pc:sldChg chg="del modNotes">
        <pc:chgData name="Nguyễn Ngọc Tín" userId="fcb959ec-a8ce-4b1a-af7c-90c382fac543" providerId="ADAL" clId="{4E1C6833-E4D9-47A0-97D4-82B3673089A9}" dt="2022-05-09T00:35:13.371" v="4457" actId="47"/>
        <pc:sldMkLst>
          <pc:docMk/>
          <pc:sldMk cId="0" sldId="269"/>
        </pc:sldMkLst>
      </pc:sldChg>
      <pc:sldChg chg="del modNotes">
        <pc:chgData name="Nguyễn Ngọc Tín" userId="fcb959ec-a8ce-4b1a-af7c-90c382fac543" providerId="ADAL" clId="{4E1C6833-E4D9-47A0-97D4-82B3673089A9}" dt="2022-05-09T00:35:13.371" v="4457" actId="47"/>
        <pc:sldMkLst>
          <pc:docMk/>
          <pc:sldMk cId="0" sldId="270"/>
        </pc:sldMkLst>
      </pc:sldChg>
      <pc:sldChg chg="del modNotes">
        <pc:chgData name="Nguyễn Ngọc Tín" userId="fcb959ec-a8ce-4b1a-af7c-90c382fac543" providerId="ADAL" clId="{4E1C6833-E4D9-47A0-97D4-82B3673089A9}" dt="2022-05-09T00:35:13.371" v="4457" actId="47"/>
        <pc:sldMkLst>
          <pc:docMk/>
          <pc:sldMk cId="0" sldId="271"/>
        </pc:sldMkLst>
      </pc:sldChg>
      <pc:sldChg chg="del modNotes">
        <pc:chgData name="Nguyễn Ngọc Tín" userId="fcb959ec-a8ce-4b1a-af7c-90c382fac543" providerId="ADAL" clId="{4E1C6833-E4D9-47A0-97D4-82B3673089A9}" dt="2022-05-09T00:35:13.371" v="4457" actId="47"/>
        <pc:sldMkLst>
          <pc:docMk/>
          <pc:sldMk cId="0" sldId="272"/>
        </pc:sldMkLst>
      </pc:sldChg>
      <pc:sldChg chg="del modNotes">
        <pc:chgData name="Nguyễn Ngọc Tín" userId="fcb959ec-a8ce-4b1a-af7c-90c382fac543" providerId="ADAL" clId="{4E1C6833-E4D9-47A0-97D4-82B3673089A9}" dt="2022-05-09T00:35:13.371" v="4457" actId="47"/>
        <pc:sldMkLst>
          <pc:docMk/>
          <pc:sldMk cId="0" sldId="273"/>
        </pc:sldMkLst>
      </pc:sldChg>
      <pc:sldChg chg="modSp add del mod ord setBg modNotes">
        <pc:chgData name="Nguyễn Ngọc Tín" userId="fcb959ec-a8ce-4b1a-af7c-90c382fac543" providerId="ADAL" clId="{4E1C6833-E4D9-47A0-97D4-82B3673089A9}" dt="2022-05-09T00:35:15.051" v="4458"/>
        <pc:sldMkLst>
          <pc:docMk/>
          <pc:sldMk cId="0" sldId="274"/>
        </pc:sldMkLst>
        <pc:spChg chg="mod">
          <ac:chgData name="Nguyễn Ngọc Tín" userId="fcb959ec-a8ce-4b1a-af7c-90c382fac543" providerId="ADAL" clId="{4E1C6833-E4D9-47A0-97D4-82B3673089A9}" dt="2022-05-08T20:26:57.101" v="3744" actId="20577"/>
          <ac:spMkLst>
            <pc:docMk/>
            <pc:sldMk cId="0" sldId="274"/>
            <ac:spMk id="519" creationId="{00000000-0000-0000-0000-000000000000}"/>
          </ac:spMkLst>
        </pc:spChg>
      </pc:sldChg>
      <pc:sldChg chg="del modNotes">
        <pc:chgData name="Nguyễn Ngọc Tín" userId="fcb959ec-a8ce-4b1a-af7c-90c382fac543" providerId="ADAL" clId="{4E1C6833-E4D9-47A0-97D4-82B3673089A9}" dt="2022-05-09T00:35:13.371" v="4457" actId="47"/>
        <pc:sldMkLst>
          <pc:docMk/>
          <pc:sldMk cId="0" sldId="275"/>
        </pc:sldMkLst>
      </pc:sldChg>
      <pc:sldChg chg="modSp add del mod ord modNotes">
        <pc:chgData name="Nguyễn Ngọc Tín" userId="fcb959ec-a8ce-4b1a-af7c-90c382fac543" providerId="ADAL" clId="{4E1C6833-E4D9-47A0-97D4-82B3673089A9}" dt="2022-05-09T00:35:15.051" v="4458"/>
        <pc:sldMkLst>
          <pc:docMk/>
          <pc:sldMk cId="0" sldId="276"/>
        </pc:sldMkLst>
        <pc:spChg chg="mod">
          <ac:chgData name="Nguyễn Ngọc Tín" userId="fcb959ec-a8ce-4b1a-af7c-90c382fac543" providerId="ADAL" clId="{4E1C6833-E4D9-47A0-97D4-82B3673089A9}" dt="2022-05-08T20:25:21.070" v="3629" actId="14100"/>
          <ac:spMkLst>
            <pc:docMk/>
            <pc:sldMk cId="0" sldId="276"/>
            <ac:spMk id="542" creationId="{00000000-0000-0000-0000-000000000000}"/>
          </ac:spMkLst>
        </pc:spChg>
        <pc:spChg chg="mod">
          <ac:chgData name="Nguyễn Ngọc Tín" userId="fcb959ec-a8ce-4b1a-af7c-90c382fac543" providerId="ADAL" clId="{4E1C6833-E4D9-47A0-97D4-82B3673089A9}" dt="2022-05-08T20:25:32.324" v="3642" actId="20577"/>
          <ac:spMkLst>
            <pc:docMk/>
            <pc:sldMk cId="0" sldId="276"/>
            <ac:spMk id="543" creationId="{00000000-0000-0000-0000-000000000000}"/>
          </ac:spMkLst>
        </pc:spChg>
      </pc:sldChg>
      <pc:sldChg chg="del modNotes">
        <pc:chgData name="Nguyễn Ngọc Tín" userId="fcb959ec-a8ce-4b1a-af7c-90c382fac543" providerId="ADAL" clId="{4E1C6833-E4D9-47A0-97D4-82B3673089A9}" dt="2022-05-09T00:35:13.371" v="4457" actId="47"/>
        <pc:sldMkLst>
          <pc:docMk/>
          <pc:sldMk cId="0" sldId="277"/>
        </pc:sldMkLst>
      </pc:sldChg>
      <pc:sldChg chg="del modNotes">
        <pc:chgData name="Nguyễn Ngọc Tín" userId="fcb959ec-a8ce-4b1a-af7c-90c382fac543" providerId="ADAL" clId="{4E1C6833-E4D9-47A0-97D4-82B3673089A9}" dt="2022-05-09T00:35:13.371" v="4457" actId="47"/>
        <pc:sldMkLst>
          <pc:docMk/>
          <pc:sldMk cId="0" sldId="278"/>
        </pc:sldMkLst>
      </pc:sldChg>
      <pc:sldChg chg="del modNotes">
        <pc:chgData name="Nguyễn Ngọc Tín" userId="fcb959ec-a8ce-4b1a-af7c-90c382fac543" providerId="ADAL" clId="{4E1C6833-E4D9-47A0-97D4-82B3673089A9}" dt="2022-05-09T00:35:13.371" v="4457" actId="47"/>
        <pc:sldMkLst>
          <pc:docMk/>
          <pc:sldMk cId="0" sldId="279"/>
        </pc:sldMkLst>
      </pc:sldChg>
      <pc:sldChg chg="del modNotes">
        <pc:chgData name="Nguyễn Ngọc Tín" userId="fcb959ec-a8ce-4b1a-af7c-90c382fac543" providerId="ADAL" clId="{4E1C6833-E4D9-47A0-97D4-82B3673089A9}" dt="2022-05-09T00:35:13.371" v="4457" actId="47"/>
        <pc:sldMkLst>
          <pc:docMk/>
          <pc:sldMk cId="0" sldId="280"/>
        </pc:sldMkLst>
      </pc:sldChg>
      <pc:sldChg chg="del modNotes">
        <pc:chgData name="Nguyễn Ngọc Tín" userId="fcb959ec-a8ce-4b1a-af7c-90c382fac543" providerId="ADAL" clId="{4E1C6833-E4D9-47A0-97D4-82B3673089A9}" dt="2022-05-09T00:35:13.371" v="4457" actId="47"/>
        <pc:sldMkLst>
          <pc:docMk/>
          <pc:sldMk cId="0" sldId="281"/>
        </pc:sldMkLst>
      </pc:sldChg>
      <pc:sldChg chg="del modNotes">
        <pc:chgData name="Nguyễn Ngọc Tín" userId="fcb959ec-a8ce-4b1a-af7c-90c382fac543" providerId="ADAL" clId="{4E1C6833-E4D9-47A0-97D4-82B3673089A9}" dt="2022-05-09T00:35:13.371" v="4457" actId="47"/>
        <pc:sldMkLst>
          <pc:docMk/>
          <pc:sldMk cId="0" sldId="282"/>
        </pc:sldMkLst>
      </pc:sldChg>
      <pc:sldChg chg="del modNotes">
        <pc:chgData name="Nguyễn Ngọc Tín" userId="fcb959ec-a8ce-4b1a-af7c-90c382fac543" providerId="ADAL" clId="{4E1C6833-E4D9-47A0-97D4-82B3673089A9}" dt="2022-05-09T00:35:13.371" v="4457" actId="47"/>
        <pc:sldMkLst>
          <pc:docMk/>
          <pc:sldMk cId="0" sldId="283"/>
        </pc:sldMkLst>
      </pc:sldChg>
      <pc:sldChg chg="del modNotes">
        <pc:chgData name="Nguyễn Ngọc Tín" userId="fcb959ec-a8ce-4b1a-af7c-90c382fac543" providerId="ADAL" clId="{4E1C6833-E4D9-47A0-97D4-82B3673089A9}" dt="2022-05-09T00:35:13.371" v="4457" actId="47"/>
        <pc:sldMkLst>
          <pc:docMk/>
          <pc:sldMk cId="0" sldId="284"/>
        </pc:sldMkLst>
      </pc:sldChg>
      <pc:sldChg chg="del modNotes">
        <pc:chgData name="Nguyễn Ngọc Tín" userId="fcb959ec-a8ce-4b1a-af7c-90c382fac543" providerId="ADAL" clId="{4E1C6833-E4D9-47A0-97D4-82B3673089A9}" dt="2022-05-09T00:35:13.371" v="4457" actId="47"/>
        <pc:sldMkLst>
          <pc:docMk/>
          <pc:sldMk cId="0" sldId="285"/>
        </pc:sldMkLst>
      </pc:sldChg>
      <pc:sldChg chg="del modNotes">
        <pc:chgData name="Nguyễn Ngọc Tín" userId="fcb959ec-a8ce-4b1a-af7c-90c382fac543" providerId="ADAL" clId="{4E1C6833-E4D9-47A0-97D4-82B3673089A9}" dt="2022-05-09T00:35:13.371" v="4457" actId="47"/>
        <pc:sldMkLst>
          <pc:docMk/>
          <pc:sldMk cId="0" sldId="286"/>
        </pc:sldMkLst>
      </pc:sldChg>
      <pc:sldChg chg="del modNotes">
        <pc:chgData name="Nguyễn Ngọc Tín" userId="fcb959ec-a8ce-4b1a-af7c-90c382fac543" providerId="ADAL" clId="{4E1C6833-E4D9-47A0-97D4-82B3673089A9}" dt="2022-05-09T00:35:13.371" v="4457" actId="47"/>
        <pc:sldMkLst>
          <pc:docMk/>
          <pc:sldMk cId="0" sldId="287"/>
        </pc:sldMkLst>
      </pc:sldChg>
      <pc:sldChg chg="del">
        <pc:chgData name="Nguyễn Ngọc Tín" userId="fcb959ec-a8ce-4b1a-af7c-90c382fac543" providerId="ADAL" clId="{4E1C6833-E4D9-47A0-97D4-82B3673089A9}" dt="2022-05-09T00:35:13.371" v="4457" actId="47"/>
        <pc:sldMkLst>
          <pc:docMk/>
          <pc:sldMk cId="0" sldId="288"/>
        </pc:sldMkLst>
      </pc:sldChg>
      <pc:sldChg chg="del">
        <pc:chgData name="Nguyễn Ngọc Tín" userId="fcb959ec-a8ce-4b1a-af7c-90c382fac543" providerId="ADAL" clId="{4E1C6833-E4D9-47A0-97D4-82B3673089A9}" dt="2022-05-09T00:35:13.371" v="4457" actId="47"/>
        <pc:sldMkLst>
          <pc:docMk/>
          <pc:sldMk cId="0" sldId="289"/>
        </pc:sldMkLst>
      </pc:sldChg>
      <pc:sldChg chg="del">
        <pc:chgData name="Nguyễn Ngọc Tín" userId="fcb959ec-a8ce-4b1a-af7c-90c382fac543" providerId="ADAL" clId="{4E1C6833-E4D9-47A0-97D4-82B3673089A9}" dt="2022-05-09T00:35:13.371" v="4457" actId="47"/>
        <pc:sldMkLst>
          <pc:docMk/>
          <pc:sldMk cId="0" sldId="290"/>
        </pc:sldMkLst>
      </pc:sldChg>
      <pc:sldChg chg="del">
        <pc:chgData name="Nguyễn Ngọc Tín" userId="fcb959ec-a8ce-4b1a-af7c-90c382fac543" providerId="ADAL" clId="{4E1C6833-E4D9-47A0-97D4-82B3673089A9}" dt="2022-05-09T00:35:13.371" v="4457" actId="47"/>
        <pc:sldMkLst>
          <pc:docMk/>
          <pc:sldMk cId="0" sldId="291"/>
        </pc:sldMkLst>
      </pc:sldChg>
      <pc:sldChg chg="del">
        <pc:chgData name="Nguyễn Ngọc Tín" userId="fcb959ec-a8ce-4b1a-af7c-90c382fac543" providerId="ADAL" clId="{4E1C6833-E4D9-47A0-97D4-82B3673089A9}" dt="2022-05-09T00:35:13.371" v="4457" actId="47"/>
        <pc:sldMkLst>
          <pc:docMk/>
          <pc:sldMk cId="0" sldId="292"/>
        </pc:sldMkLst>
      </pc:sldChg>
      <pc:sldChg chg="del">
        <pc:chgData name="Nguyễn Ngọc Tín" userId="fcb959ec-a8ce-4b1a-af7c-90c382fac543" providerId="ADAL" clId="{4E1C6833-E4D9-47A0-97D4-82B3673089A9}" dt="2022-05-09T00:35:13.371" v="4457" actId="47"/>
        <pc:sldMkLst>
          <pc:docMk/>
          <pc:sldMk cId="0" sldId="293"/>
        </pc:sldMkLst>
      </pc:sldChg>
      <pc:sldChg chg="del">
        <pc:chgData name="Nguyễn Ngọc Tín" userId="fcb959ec-a8ce-4b1a-af7c-90c382fac543" providerId="ADAL" clId="{4E1C6833-E4D9-47A0-97D4-82B3673089A9}" dt="2022-05-09T00:35:13.371" v="4457" actId="47"/>
        <pc:sldMkLst>
          <pc:docMk/>
          <pc:sldMk cId="0" sldId="294"/>
        </pc:sldMkLst>
      </pc:sldChg>
      <pc:sldChg chg="del">
        <pc:chgData name="Nguyễn Ngọc Tín" userId="fcb959ec-a8ce-4b1a-af7c-90c382fac543" providerId="ADAL" clId="{4E1C6833-E4D9-47A0-97D4-82B3673089A9}" dt="2022-05-09T00:35:13.371" v="4457" actId="47"/>
        <pc:sldMkLst>
          <pc:docMk/>
          <pc:sldMk cId="0" sldId="295"/>
        </pc:sldMkLst>
      </pc:sldChg>
      <pc:sldChg chg="del">
        <pc:chgData name="Nguyễn Ngọc Tín" userId="fcb959ec-a8ce-4b1a-af7c-90c382fac543" providerId="ADAL" clId="{4E1C6833-E4D9-47A0-97D4-82B3673089A9}" dt="2022-05-09T00:35:13.371" v="4457" actId="47"/>
        <pc:sldMkLst>
          <pc:docMk/>
          <pc:sldMk cId="0" sldId="296"/>
        </pc:sldMkLst>
      </pc:sldChg>
      <pc:sldChg chg="del">
        <pc:chgData name="Nguyễn Ngọc Tín" userId="fcb959ec-a8ce-4b1a-af7c-90c382fac543" providerId="ADAL" clId="{4E1C6833-E4D9-47A0-97D4-82B3673089A9}" dt="2022-05-09T00:35:13.371" v="4457" actId="47"/>
        <pc:sldMkLst>
          <pc:docMk/>
          <pc:sldMk cId="0" sldId="297"/>
        </pc:sldMkLst>
      </pc:sldChg>
      <pc:sldChg chg="del">
        <pc:chgData name="Nguyễn Ngọc Tín" userId="fcb959ec-a8ce-4b1a-af7c-90c382fac543" providerId="ADAL" clId="{4E1C6833-E4D9-47A0-97D4-82B3673089A9}" dt="2022-05-09T00:35:13.371" v="4457" actId="47"/>
        <pc:sldMkLst>
          <pc:docMk/>
          <pc:sldMk cId="0" sldId="298"/>
        </pc:sldMkLst>
      </pc:sldChg>
      <pc:sldChg chg="del">
        <pc:chgData name="Nguyễn Ngọc Tín" userId="fcb959ec-a8ce-4b1a-af7c-90c382fac543" providerId="ADAL" clId="{4E1C6833-E4D9-47A0-97D4-82B3673089A9}" dt="2022-05-09T00:35:13.371" v="4457" actId="47"/>
        <pc:sldMkLst>
          <pc:docMk/>
          <pc:sldMk cId="0" sldId="299"/>
        </pc:sldMkLst>
      </pc:sldChg>
      <pc:sldChg chg="del">
        <pc:chgData name="Nguyễn Ngọc Tín" userId="fcb959ec-a8ce-4b1a-af7c-90c382fac543" providerId="ADAL" clId="{4E1C6833-E4D9-47A0-97D4-82B3673089A9}" dt="2022-05-09T00:35:13.371" v="4457" actId="47"/>
        <pc:sldMkLst>
          <pc:docMk/>
          <pc:sldMk cId="0" sldId="300"/>
        </pc:sldMkLst>
      </pc:sldChg>
      <pc:sldChg chg="del">
        <pc:chgData name="Nguyễn Ngọc Tín" userId="fcb959ec-a8ce-4b1a-af7c-90c382fac543" providerId="ADAL" clId="{4E1C6833-E4D9-47A0-97D4-82B3673089A9}" dt="2022-05-09T00:35:13.371" v="4457" actId="47"/>
        <pc:sldMkLst>
          <pc:docMk/>
          <pc:sldMk cId="0" sldId="301"/>
        </pc:sldMkLst>
      </pc:sldChg>
      <pc:sldChg chg="del">
        <pc:chgData name="Nguyễn Ngọc Tín" userId="fcb959ec-a8ce-4b1a-af7c-90c382fac543" providerId="ADAL" clId="{4E1C6833-E4D9-47A0-97D4-82B3673089A9}" dt="2022-05-09T00:35:13.371" v="4457" actId="47"/>
        <pc:sldMkLst>
          <pc:docMk/>
          <pc:sldMk cId="0" sldId="302"/>
        </pc:sldMkLst>
      </pc:sldChg>
      <pc:sldChg chg="del">
        <pc:chgData name="Nguyễn Ngọc Tín" userId="fcb959ec-a8ce-4b1a-af7c-90c382fac543" providerId="ADAL" clId="{4E1C6833-E4D9-47A0-97D4-82B3673089A9}" dt="2022-05-09T00:35:13.371" v="4457" actId="47"/>
        <pc:sldMkLst>
          <pc:docMk/>
          <pc:sldMk cId="0" sldId="303"/>
        </pc:sldMkLst>
      </pc:sldChg>
      <pc:sldChg chg="del">
        <pc:chgData name="Nguyễn Ngọc Tín" userId="fcb959ec-a8ce-4b1a-af7c-90c382fac543" providerId="ADAL" clId="{4E1C6833-E4D9-47A0-97D4-82B3673089A9}" dt="2022-05-09T00:35:13.371" v="4457" actId="47"/>
        <pc:sldMkLst>
          <pc:docMk/>
          <pc:sldMk cId="0" sldId="304"/>
        </pc:sldMkLst>
      </pc:sldChg>
      <pc:sldChg chg="del">
        <pc:chgData name="Nguyễn Ngọc Tín" userId="fcb959ec-a8ce-4b1a-af7c-90c382fac543" providerId="ADAL" clId="{4E1C6833-E4D9-47A0-97D4-82B3673089A9}" dt="2022-05-09T00:35:13.371" v="4457" actId="47"/>
        <pc:sldMkLst>
          <pc:docMk/>
          <pc:sldMk cId="0" sldId="305"/>
        </pc:sldMkLst>
      </pc:sldChg>
      <pc:sldChg chg="addSp delSp modSp new mod ord modTransition">
        <pc:chgData name="Nguyễn Ngọc Tín" userId="fcb959ec-a8ce-4b1a-af7c-90c382fac543" providerId="ADAL" clId="{4E1C6833-E4D9-47A0-97D4-82B3673089A9}" dt="2022-05-08T22:18:01.461" v="3773"/>
        <pc:sldMkLst>
          <pc:docMk/>
          <pc:sldMk cId="3856809702" sldId="306"/>
        </pc:sldMkLst>
        <pc:spChg chg="del">
          <ac:chgData name="Nguyễn Ngọc Tín" userId="fcb959ec-a8ce-4b1a-af7c-90c382fac543" providerId="ADAL" clId="{4E1C6833-E4D9-47A0-97D4-82B3673089A9}" dt="2022-05-08T09:57:16.204" v="558" actId="478"/>
          <ac:spMkLst>
            <pc:docMk/>
            <pc:sldMk cId="3856809702" sldId="306"/>
            <ac:spMk id="2" creationId="{AA7DE398-9F5B-125A-0160-3F9CC545B944}"/>
          </ac:spMkLst>
        </pc:spChg>
        <pc:spChg chg="del">
          <ac:chgData name="Nguyễn Ngọc Tín" userId="fcb959ec-a8ce-4b1a-af7c-90c382fac543" providerId="ADAL" clId="{4E1C6833-E4D9-47A0-97D4-82B3673089A9}" dt="2022-05-08T09:57:06.538" v="553" actId="478"/>
          <ac:spMkLst>
            <pc:docMk/>
            <pc:sldMk cId="3856809702" sldId="306"/>
            <ac:spMk id="3" creationId="{6A88C975-2DF9-D685-2CE2-B93D37D76EA5}"/>
          </ac:spMkLst>
        </pc:spChg>
        <pc:spChg chg="add mod">
          <ac:chgData name="Nguyễn Ngọc Tín" userId="fcb959ec-a8ce-4b1a-af7c-90c382fac543" providerId="ADAL" clId="{4E1C6833-E4D9-47A0-97D4-82B3673089A9}" dt="2022-05-08T09:58:38.447" v="577" actId="1076"/>
          <ac:spMkLst>
            <pc:docMk/>
            <pc:sldMk cId="3856809702" sldId="306"/>
            <ac:spMk id="6" creationId="{B2D65767-BF9A-FEBA-6BA6-723C586D5311}"/>
          </ac:spMkLst>
        </pc:spChg>
        <pc:picChg chg="add mod">
          <ac:chgData name="Nguyễn Ngọc Tín" userId="fcb959ec-a8ce-4b1a-af7c-90c382fac543" providerId="ADAL" clId="{4E1C6833-E4D9-47A0-97D4-82B3673089A9}" dt="2022-05-08T09:57:27.425" v="564" actId="1076"/>
          <ac:picMkLst>
            <pc:docMk/>
            <pc:sldMk cId="3856809702" sldId="306"/>
            <ac:picMk id="5" creationId="{CEDB7A91-CCF3-7DDB-15CA-98CBE743FFE5}"/>
          </ac:picMkLst>
        </pc:picChg>
      </pc:sldChg>
      <pc:sldChg chg="addSp delSp modSp add del mod modTransition">
        <pc:chgData name="Nguyễn Ngọc Tín" userId="fcb959ec-a8ce-4b1a-af7c-90c382fac543" providerId="ADAL" clId="{4E1C6833-E4D9-47A0-97D4-82B3673089A9}" dt="2022-05-08T09:26:00.403" v="490" actId="47"/>
        <pc:sldMkLst>
          <pc:docMk/>
          <pc:sldMk cId="4091996287" sldId="306"/>
        </pc:sldMkLst>
        <pc:spChg chg="add del mod">
          <ac:chgData name="Nguyễn Ngọc Tín" userId="fcb959ec-a8ce-4b1a-af7c-90c382fac543" providerId="ADAL" clId="{4E1C6833-E4D9-47A0-97D4-82B3673089A9}" dt="2022-05-07T03:11:39.327" v="33" actId="478"/>
          <ac:spMkLst>
            <pc:docMk/>
            <pc:sldMk cId="4091996287" sldId="306"/>
            <ac:spMk id="3" creationId="{231AA4AA-A0F5-32CA-7E90-B6E2DF601EC0}"/>
          </ac:spMkLst>
        </pc:spChg>
        <pc:spChg chg="add del mod">
          <ac:chgData name="Nguyễn Ngọc Tín" userId="fcb959ec-a8ce-4b1a-af7c-90c382fac543" providerId="ADAL" clId="{4E1C6833-E4D9-47A0-97D4-82B3673089A9}" dt="2022-05-07T03:11:39.327" v="33" actId="478"/>
          <ac:spMkLst>
            <pc:docMk/>
            <pc:sldMk cId="4091996287" sldId="306"/>
            <ac:spMk id="5" creationId="{762BC333-AE39-49AE-A58F-2E5F23C3965B}"/>
          </ac:spMkLst>
        </pc:spChg>
        <pc:spChg chg="add del mod">
          <ac:chgData name="Nguyễn Ngọc Tín" userId="fcb959ec-a8ce-4b1a-af7c-90c382fac543" providerId="ADAL" clId="{4E1C6833-E4D9-47A0-97D4-82B3673089A9}" dt="2022-05-07T03:11:39.327" v="33" actId="478"/>
          <ac:spMkLst>
            <pc:docMk/>
            <pc:sldMk cId="4091996287" sldId="306"/>
            <ac:spMk id="7" creationId="{11806B6C-ACBC-84E8-51A1-661BC61A3232}"/>
          </ac:spMkLst>
        </pc:spChg>
        <pc:spChg chg="add del mod">
          <ac:chgData name="Nguyễn Ngọc Tín" userId="fcb959ec-a8ce-4b1a-af7c-90c382fac543" providerId="ADAL" clId="{4E1C6833-E4D9-47A0-97D4-82B3673089A9}" dt="2022-05-07T03:11:39.327" v="33" actId="478"/>
          <ac:spMkLst>
            <pc:docMk/>
            <pc:sldMk cId="4091996287" sldId="306"/>
            <ac:spMk id="9" creationId="{272D4B7C-91FF-06C9-D84A-8E2048E18EB0}"/>
          </ac:spMkLst>
        </pc:spChg>
        <pc:spChg chg="add del mod">
          <ac:chgData name="Nguyễn Ngọc Tín" userId="fcb959ec-a8ce-4b1a-af7c-90c382fac543" providerId="ADAL" clId="{4E1C6833-E4D9-47A0-97D4-82B3673089A9}" dt="2022-05-07T03:11:39.327" v="33" actId="478"/>
          <ac:spMkLst>
            <pc:docMk/>
            <pc:sldMk cId="4091996287" sldId="306"/>
            <ac:spMk id="11" creationId="{AA0B2D16-E83E-8AC3-9166-EDB4A3ADCF6C}"/>
          </ac:spMkLst>
        </pc:spChg>
        <pc:spChg chg="add del mod">
          <ac:chgData name="Nguyễn Ngọc Tín" userId="fcb959ec-a8ce-4b1a-af7c-90c382fac543" providerId="ADAL" clId="{4E1C6833-E4D9-47A0-97D4-82B3673089A9}" dt="2022-05-07T03:11:39.327" v="33" actId="478"/>
          <ac:spMkLst>
            <pc:docMk/>
            <pc:sldMk cId="4091996287" sldId="306"/>
            <ac:spMk id="13" creationId="{DBEE80B6-BC6E-9331-C7A1-B25DF34B992C}"/>
          </ac:spMkLst>
        </pc:spChg>
        <pc:spChg chg="add del mod">
          <ac:chgData name="Nguyễn Ngọc Tín" userId="fcb959ec-a8ce-4b1a-af7c-90c382fac543" providerId="ADAL" clId="{4E1C6833-E4D9-47A0-97D4-82B3673089A9}" dt="2022-05-07T03:11:39.327" v="33" actId="478"/>
          <ac:spMkLst>
            <pc:docMk/>
            <pc:sldMk cId="4091996287" sldId="306"/>
            <ac:spMk id="15" creationId="{72783A31-EDDA-9998-85F2-538DAA762BA1}"/>
          </ac:spMkLst>
        </pc:spChg>
        <pc:spChg chg="add del mod">
          <ac:chgData name="Nguyễn Ngọc Tín" userId="fcb959ec-a8ce-4b1a-af7c-90c382fac543" providerId="ADAL" clId="{4E1C6833-E4D9-47A0-97D4-82B3673089A9}" dt="2022-05-07T03:11:39.327" v="33" actId="478"/>
          <ac:spMkLst>
            <pc:docMk/>
            <pc:sldMk cId="4091996287" sldId="306"/>
            <ac:spMk id="17" creationId="{345169A3-6CAA-3791-F3DB-75B18A42F69A}"/>
          </ac:spMkLst>
        </pc:spChg>
        <pc:spChg chg="add del mod">
          <ac:chgData name="Nguyễn Ngọc Tín" userId="fcb959ec-a8ce-4b1a-af7c-90c382fac543" providerId="ADAL" clId="{4E1C6833-E4D9-47A0-97D4-82B3673089A9}" dt="2022-05-07T03:11:39.327" v="33" actId="478"/>
          <ac:spMkLst>
            <pc:docMk/>
            <pc:sldMk cId="4091996287" sldId="306"/>
            <ac:spMk id="19" creationId="{789CB00A-8FA9-19F6-3E1C-0B3C264FC964}"/>
          </ac:spMkLst>
        </pc:spChg>
        <pc:spChg chg="add del mod">
          <ac:chgData name="Nguyễn Ngọc Tín" userId="fcb959ec-a8ce-4b1a-af7c-90c382fac543" providerId="ADAL" clId="{4E1C6833-E4D9-47A0-97D4-82B3673089A9}" dt="2022-05-07T03:11:39.327" v="33" actId="478"/>
          <ac:spMkLst>
            <pc:docMk/>
            <pc:sldMk cId="4091996287" sldId="306"/>
            <ac:spMk id="21" creationId="{D92C7AC3-C522-4A19-548D-97EB2C10280A}"/>
          </ac:spMkLst>
        </pc:spChg>
        <pc:spChg chg="add del mod">
          <ac:chgData name="Nguyễn Ngọc Tín" userId="fcb959ec-a8ce-4b1a-af7c-90c382fac543" providerId="ADAL" clId="{4E1C6833-E4D9-47A0-97D4-82B3673089A9}" dt="2022-05-07T03:11:39.327" v="33" actId="478"/>
          <ac:spMkLst>
            <pc:docMk/>
            <pc:sldMk cId="4091996287" sldId="306"/>
            <ac:spMk id="23" creationId="{9F751357-8F40-6902-1ED4-2DFC498F4BCF}"/>
          </ac:spMkLst>
        </pc:spChg>
        <pc:spChg chg="add del mod">
          <ac:chgData name="Nguyễn Ngọc Tín" userId="fcb959ec-a8ce-4b1a-af7c-90c382fac543" providerId="ADAL" clId="{4E1C6833-E4D9-47A0-97D4-82B3673089A9}" dt="2022-05-07T03:11:39.327" v="33" actId="478"/>
          <ac:spMkLst>
            <pc:docMk/>
            <pc:sldMk cId="4091996287" sldId="306"/>
            <ac:spMk id="25" creationId="{7E5E6F98-1FE0-A737-554C-D41F03D25271}"/>
          </ac:spMkLst>
        </pc:spChg>
        <pc:spChg chg="del">
          <ac:chgData name="Nguyễn Ngọc Tín" userId="fcb959ec-a8ce-4b1a-af7c-90c382fac543" providerId="ADAL" clId="{4E1C6833-E4D9-47A0-97D4-82B3673089A9}" dt="2022-05-07T03:11:34.532" v="32" actId="478"/>
          <ac:spMkLst>
            <pc:docMk/>
            <pc:sldMk cId="4091996287" sldId="306"/>
            <ac:spMk id="184" creationId="{00000000-0000-0000-0000-000000000000}"/>
          </ac:spMkLst>
        </pc:spChg>
        <pc:spChg chg="del">
          <ac:chgData name="Nguyễn Ngọc Tín" userId="fcb959ec-a8ce-4b1a-af7c-90c382fac543" providerId="ADAL" clId="{4E1C6833-E4D9-47A0-97D4-82B3673089A9}" dt="2022-05-07T03:11:34.532" v="32" actId="478"/>
          <ac:spMkLst>
            <pc:docMk/>
            <pc:sldMk cId="4091996287" sldId="306"/>
            <ac:spMk id="185" creationId="{00000000-0000-0000-0000-000000000000}"/>
          </ac:spMkLst>
        </pc:spChg>
        <pc:spChg chg="del">
          <ac:chgData name="Nguyễn Ngọc Tín" userId="fcb959ec-a8ce-4b1a-af7c-90c382fac543" providerId="ADAL" clId="{4E1C6833-E4D9-47A0-97D4-82B3673089A9}" dt="2022-05-07T03:11:34.532" v="32" actId="478"/>
          <ac:spMkLst>
            <pc:docMk/>
            <pc:sldMk cId="4091996287" sldId="306"/>
            <ac:spMk id="186" creationId="{00000000-0000-0000-0000-000000000000}"/>
          </ac:spMkLst>
        </pc:spChg>
        <pc:spChg chg="del">
          <ac:chgData name="Nguyễn Ngọc Tín" userId="fcb959ec-a8ce-4b1a-af7c-90c382fac543" providerId="ADAL" clId="{4E1C6833-E4D9-47A0-97D4-82B3673089A9}" dt="2022-05-07T03:11:34.532" v="32" actId="478"/>
          <ac:spMkLst>
            <pc:docMk/>
            <pc:sldMk cId="4091996287" sldId="306"/>
            <ac:spMk id="187" creationId="{00000000-0000-0000-0000-000000000000}"/>
          </ac:spMkLst>
        </pc:spChg>
        <pc:spChg chg="del">
          <ac:chgData name="Nguyễn Ngọc Tín" userId="fcb959ec-a8ce-4b1a-af7c-90c382fac543" providerId="ADAL" clId="{4E1C6833-E4D9-47A0-97D4-82B3673089A9}" dt="2022-05-07T03:11:34.532" v="32" actId="478"/>
          <ac:spMkLst>
            <pc:docMk/>
            <pc:sldMk cId="4091996287" sldId="306"/>
            <ac:spMk id="188" creationId="{00000000-0000-0000-0000-000000000000}"/>
          </ac:spMkLst>
        </pc:spChg>
        <pc:spChg chg="del">
          <ac:chgData name="Nguyễn Ngọc Tín" userId="fcb959ec-a8ce-4b1a-af7c-90c382fac543" providerId="ADAL" clId="{4E1C6833-E4D9-47A0-97D4-82B3673089A9}" dt="2022-05-07T03:11:34.532" v="32" actId="478"/>
          <ac:spMkLst>
            <pc:docMk/>
            <pc:sldMk cId="4091996287" sldId="306"/>
            <ac:spMk id="189" creationId="{00000000-0000-0000-0000-000000000000}"/>
          </ac:spMkLst>
        </pc:spChg>
        <pc:spChg chg="del">
          <ac:chgData name="Nguyễn Ngọc Tín" userId="fcb959ec-a8ce-4b1a-af7c-90c382fac543" providerId="ADAL" clId="{4E1C6833-E4D9-47A0-97D4-82B3673089A9}" dt="2022-05-07T03:11:34.532" v="32" actId="478"/>
          <ac:spMkLst>
            <pc:docMk/>
            <pc:sldMk cId="4091996287" sldId="306"/>
            <ac:spMk id="190" creationId="{00000000-0000-0000-0000-000000000000}"/>
          </ac:spMkLst>
        </pc:spChg>
        <pc:spChg chg="del">
          <ac:chgData name="Nguyễn Ngọc Tín" userId="fcb959ec-a8ce-4b1a-af7c-90c382fac543" providerId="ADAL" clId="{4E1C6833-E4D9-47A0-97D4-82B3673089A9}" dt="2022-05-07T03:11:34.532" v="32" actId="478"/>
          <ac:spMkLst>
            <pc:docMk/>
            <pc:sldMk cId="4091996287" sldId="306"/>
            <ac:spMk id="191" creationId="{00000000-0000-0000-0000-000000000000}"/>
          </ac:spMkLst>
        </pc:spChg>
        <pc:spChg chg="del">
          <ac:chgData name="Nguyễn Ngọc Tín" userId="fcb959ec-a8ce-4b1a-af7c-90c382fac543" providerId="ADAL" clId="{4E1C6833-E4D9-47A0-97D4-82B3673089A9}" dt="2022-05-07T03:11:34.532" v="32" actId="478"/>
          <ac:spMkLst>
            <pc:docMk/>
            <pc:sldMk cId="4091996287" sldId="306"/>
            <ac:spMk id="192" creationId="{00000000-0000-0000-0000-000000000000}"/>
          </ac:spMkLst>
        </pc:spChg>
        <pc:spChg chg="del">
          <ac:chgData name="Nguyễn Ngọc Tín" userId="fcb959ec-a8ce-4b1a-af7c-90c382fac543" providerId="ADAL" clId="{4E1C6833-E4D9-47A0-97D4-82B3673089A9}" dt="2022-05-07T03:11:34.532" v="32" actId="478"/>
          <ac:spMkLst>
            <pc:docMk/>
            <pc:sldMk cId="4091996287" sldId="306"/>
            <ac:spMk id="193" creationId="{00000000-0000-0000-0000-000000000000}"/>
          </ac:spMkLst>
        </pc:spChg>
        <pc:spChg chg="del">
          <ac:chgData name="Nguyễn Ngọc Tín" userId="fcb959ec-a8ce-4b1a-af7c-90c382fac543" providerId="ADAL" clId="{4E1C6833-E4D9-47A0-97D4-82B3673089A9}" dt="2022-05-07T03:11:34.532" v="32" actId="478"/>
          <ac:spMkLst>
            <pc:docMk/>
            <pc:sldMk cId="4091996287" sldId="306"/>
            <ac:spMk id="194" creationId="{00000000-0000-0000-0000-000000000000}"/>
          </ac:spMkLst>
        </pc:spChg>
        <pc:spChg chg="del">
          <ac:chgData name="Nguyễn Ngọc Tín" userId="fcb959ec-a8ce-4b1a-af7c-90c382fac543" providerId="ADAL" clId="{4E1C6833-E4D9-47A0-97D4-82B3673089A9}" dt="2022-05-07T03:11:34.532" v="32" actId="478"/>
          <ac:spMkLst>
            <pc:docMk/>
            <pc:sldMk cId="4091996287" sldId="306"/>
            <ac:spMk id="195" creationId="{00000000-0000-0000-0000-000000000000}"/>
          </ac:spMkLst>
        </pc:spChg>
        <pc:grpChg chg="add del mod">
          <ac:chgData name="Nguyễn Ngọc Tín" userId="fcb959ec-a8ce-4b1a-af7c-90c382fac543" providerId="ADAL" clId="{4E1C6833-E4D9-47A0-97D4-82B3673089A9}" dt="2022-05-07T03:12:43.772" v="45" actId="21"/>
          <ac:grpSpMkLst>
            <pc:docMk/>
            <pc:sldMk cId="4091996287" sldId="306"/>
            <ac:grpSpMk id="63" creationId="{FFD5FC0E-2520-DBDE-9623-031F668B56B8}"/>
          </ac:grpSpMkLst>
        </pc:grpChg>
        <pc:grpChg chg="mod">
          <ac:chgData name="Nguyễn Ngọc Tín" userId="fcb959ec-a8ce-4b1a-af7c-90c382fac543" providerId="ADAL" clId="{4E1C6833-E4D9-47A0-97D4-82B3673089A9}" dt="2022-05-07T03:12:37.415" v="43"/>
          <ac:grpSpMkLst>
            <pc:docMk/>
            <pc:sldMk cId="4091996287" sldId="306"/>
            <ac:grpSpMk id="64" creationId="{DD9F02A0-18A8-E549-5F33-ED1ED9964E4E}"/>
          </ac:grpSpMkLst>
        </pc:grpChg>
        <pc:grpChg chg="mod">
          <ac:chgData name="Nguyễn Ngọc Tín" userId="fcb959ec-a8ce-4b1a-af7c-90c382fac543" providerId="ADAL" clId="{4E1C6833-E4D9-47A0-97D4-82B3673089A9}" dt="2022-05-07T03:12:37.415" v="43"/>
          <ac:grpSpMkLst>
            <pc:docMk/>
            <pc:sldMk cId="4091996287" sldId="306"/>
            <ac:grpSpMk id="65" creationId="{618645BA-F004-7935-3F79-D9ABED3E1A6B}"/>
          </ac:grpSpMkLst>
        </pc:grpChg>
        <pc:grpChg chg="mod">
          <ac:chgData name="Nguyễn Ngọc Tín" userId="fcb959ec-a8ce-4b1a-af7c-90c382fac543" providerId="ADAL" clId="{4E1C6833-E4D9-47A0-97D4-82B3673089A9}" dt="2022-05-07T03:12:37.415" v="43"/>
          <ac:grpSpMkLst>
            <pc:docMk/>
            <pc:sldMk cId="4091996287" sldId="306"/>
            <ac:grpSpMk id="67" creationId="{EEA6A1B5-050A-2BC0-46EA-FF2FED6184AF}"/>
          </ac:grpSpMkLst>
        </pc:grpChg>
        <pc:grpChg chg="mod">
          <ac:chgData name="Nguyễn Ngọc Tín" userId="fcb959ec-a8ce-4b1a-af7c-90c382fac543" providerId="ADAL" clId="{4E1C6833-E4D9-47A0-97D4-82B3673089A9}" dt="2022-05-07T03:12:37.415" v="43"/>
          <ac:grpSpMkLst>
            <pc:docMk/>
            <pc:sldMk cId="4091996287" sldId="306"/>
            <ac:grpSpMk id="74" creationId="{876C3999-CC15-0EB3-D93C-7F49AF6D3267}"/>
          </ac:grpSpMkLst>
        </pc:grpChg>
        <pc:picChg chg="add mod">
          <ac:chgData name="Nguyễn Ngọc Tín" userId="fcb959ec-a8ce-4b1a-af7c-90c382fac543" providerId="ADAL" clId="{4E1C6833-E4D9-47A0-97D4-82B3673089A9}" dt="2022-05-07T03:12:13.529" v="36" actId="1076"/>
          <ac:picMkLst>
            <pc:docMk/>
            <pc:sldMk cId="4091996287" sldId="306"/>
            <ac:picMk id="39" creationId="{134EB819-A6C2-9F6B-C482-A5A07FD0C9F2}"/>
          </ac:picMkLst>
        </pc:picChg>
        <pc:cxnChg chg="add del mod">
          <ac:chgData name="Nguyễn Ngọc Tín" userId="fcb959ec-a8ce-4b1a-af7c-90c382fac543" providerId="ADAL" clId="{4E1C6833-E4D9-47A0-97D4-82B3673089A9}" dt="2022-05-07T03:12:43.772" v="45" actId="21"/>
          <ac:cxnSpMkLst>
            <pc:docMk/>
            <pc:sldMk cId="4091996287" sldId="306"/>
            <ac:cxnSpMk id="40" creationId="{F79557F9-7D91-E555-3975-06972B1DB3FD}"/>
          </ac:cxnSpMkLst>
        </pc:cxnChg>
        <pc:cxnChg chg="add del mod">
          <ac:chgData name="Nguyễn Ngọc Tín" userId="fcb959ec-a8ce-4b1a-af7c-90c382fac543" providerId="ADAL" clId="{4E1C6833-E4D9-47A0-97D4-82B3673089A9}" dt="2022-05-07T03:12:43.772" v="45" actId="21"/>
          <ac:cxnSpMkLst>
            <pc:docMk/>
            <pc:sldMk cId="4091996287" sldId="306"/>
            <ac:cxnSpMk id="41" creationId="{C6A6AA97-A890-7E04-C2EF-C02BD0A11906}"/>
          </ac:cxnSpMkLst>
        </pc:cxnChg>
        <pc:cxnChg chg="add del mod">
          <ac:chgData name="Nguyễn Ngọc Tín" userId="fcb959ec-a8ce-4b1a-af7c-90c382fac543" providerId="ADAL" clId="{4E1C6833-E4D9-47A0-97D4-82B3673089A9}" dt="2022-05-07T03:12:43.772" v="45" actId="21"/>
          <ac:cxnSpMkLst>
            <pc:docMk/>
            <pc:sldMk cId="4091996287" sldId="306"/>
            <ac:cxnSpMk id="42" creationId="{C1EF7FBC-4937-FDE3-7F9F-F3E8BF53A0A4}"/>
          </ac:cxnSpMkLst>
        </pc:cxnChg>
        <pc:cxnChg chg="add del mod">
          <ac:chgData name="Nguyễn Ngọc Tín" userId="fcb959ec-a8ce-4b1a-af7c-90c382fac543" providerId="ADAL" clId="{4E1C6833-E4D9-47A0-97D4-82B3673089A9}" dt="2022-05-07T03:12:43.772" v="45" actId="21"/>
          <ac:cxnSpMkLst>
            <pc:docMk/>
            <pc:sldMk cId="4091996287" sldId="306"/>
            <ac:cxnSpMk id="43" creationId="{E1C27BC4-5D3C-1AE1-FDC0-976574FCFF31}"/>
          </ac:cxnSpMkLst>
        </pc:cxnChg>
        <pc:cxnChg chg="add del mod">
          <ac:chgData name="Nguyễn Ngọc Tín" userId="fcb959ec-a8ce-4b1a-af7c-90c382fac543" providerId="ADAL" clId="{4E1C6833-E4D9-47A0-97D4-82B3673089A9}" dt="2022-05-07T03:12:43.772" v="45" actId="21"/>
          <ac:cxnSpMkLst>
            <pc:docMk/>
            <pc:sldMk cId="4091996287" sldId="306"/>
            <ac:cxnSpMk id="44" creationId="{1F7AF366-391C-9B56-77F3-FC49AB1DD89B}"/>
          </ac:cxnSpMkLst>
        </pc:cxnChg>
        <pc:cxnChg chg="add del mod">
          <ac:chgData name="Nguyễn Ngọc Tín" userId="fcb959ec-a8ce-4b1a-af7c-90c382fac543" providerId="ADAL" clId="{4E1C6833-E4D9-47A0-97D4-82B3673089A9}" dt="2022-05-07T03:12:43.772" v="45" actId="21"/>
          <ac:cxnSpMkLst>
            <pc:docMk/>
            <pc:sldMk cId="4091996287" sldId="306"/>
            <ac:cxnSpMk id="45" creationId="{A0F0F2D1-E5CC-B6A5-0177-0121DC075BC4}"/>
          </ac:cxnSpMkLst>
        </pc:cxnChg>
        <pc:cxnChg chg="add del mod">
          <ac:chgData name="Nguyễn Ngọc Tín" userId="fcb959ec-a8ce-4b1a-af7c-90c382fac543" providerId="ADAL" clId="{4E1C6833-E4D9-47A0-97D4-82B3673089A9}" dt="2022-05-07T03:12:43.772" v="45" actId="21"/>
          <ac:cxnSpMkLst>
            <pc:docMk/>
            <pc:sldMk cId="4091996287" sldId="306"/>
            <ac:cxnSpMk id="46" creationId="{0DAE34FE-BCAB-02AF-D104-1C43EE7C4FE1}"/>
          </ac:cxnSpMkLst>
        </pc:cxnChg>
        <pc:cxnChg chg="add del mod">
          <ac:chgData name="Nguyễn Ngọc Tín" userId="fcb959ec-a8ce-4b1a-af7c-90c382fac543" providerId="ADAL" clId="{4E1C6833-E4D9-47A0-97D4-82B3673089A9}" dt="2022-05-07T03:12:43.772" v="45" actId="21"/>
          <ac:cxnSpMkLst>
            <pc:docMk/>
            <pc:sldMk cId="4091996287" sldId="306"/>
            <ac:cxnSpMk id="47" creationId="{872C428C-7974-1972-5636-72A5A4B8FB21}"/>
          </ac:cxnSpMkLst>
        </pc:cxnChg>
        <pc:cxnChg chg="add del mod">
          <ac:chgData name="Nguyễn Ngọc Tín" userId="fcb959ec-a8ce-4b1a-af7c-90c382fac543" providerId="ADAL" clId="{4E1C6833-E4D9-47A0-97D4-82B3673089A9}" dt="2022-05-07T03:12:43.772" v="45" actId="21"/>
          <ac:cxnSpMkLst>
            <pc:docMk/>
            <pc:sldMk cId="4091996287" sldId="306"/>
            <ac:cxnSpMk id="48" creationId="{646B4076-F6D2-6ABC-67B5-C5B44D8B72F1}"/>
          </ac:cxnSpMkLst>
        </pc:cxnChg>
        <pc:cxnChg chg="add del mod">
          <ac:chgData name="Nguyễn Ngọc Tín" userId="fcb959ec-a8ce-4b1a-af7c-90c382fac543" providerId="ADAL" clId="{4E1C6833-E4D9-47A0-97D4-82B3673089A9}" dt="2022-05-07T03:12:43.772" v="45" actId="21"/>
          <ac:cxnSpMkLst>
            <pc:docMk/>
            <pc:sldMk cId="4091996287" sldId="306"/>
            <ac:cxnSpMk id="49" creationId="{AEDA4CD4-2E3D-1C03-76DF-C18905929AFE}"/>
          </ac:cxnSpMkLst>
        </pc:cxnChg>
        <pc:cxnChg chg="add del mod">
          <ac:chgData name="Nguyễn Ngọc Tín" userId="fcb959ec-a8ce-4b1a-af7c-90c382fac543" providerId="ADAL" clId="{4E1C6833-E4D9-47A0-97D4-82B3673089A9}" dt="2022-05-07T03:12:43.772" v="45" actId="21"/>
          <ac:cxnSpMkLst>
            <pc:docMk/>
            <pc:sldMk cId="4091996287" sldId="306"/>
            <ac:cxnSpMk id="50" creationId="{F294CAE4-6E45-6034-C3F7-71C557C3246A}"/>
          </ac:cxnSpMkLst>
        </pc:cxnChg>
        <pc:cxnChg chg="add del mod">
          <ac:chgData name="Nguyễn Ngọc Tín" userId="fcb959ec-a8ce-4b1a-af7c-90c382fac543" providerId="ADAL" clId="{4E1C6833-E4D9-47A0-97D4-82B3673089A9}" dt="2022-05-07T03:12:43.772" v="45" actId="21"/>
          <ac:cxnSpMkLst>
            <pc:docMk/>
            <pc:sldMk cId="4091996287" sldId="306"/>
            <ac:cxnSpMk id="51" creationId="{CE1F96F7-D7D3-B58F-3F01-09C5D4C69345}"/>
          </ac:cxnSpMkLst>
        </pc:cxnChg>
        <pc:cxnChg chg="add del mod">
          <ac:chgData name="Nguyễn Ngọc Tín" userId="fcb959ec-a8ce-4b1a-af7c-90c382fac543" providerId="ADAL" clId="{4E1C6833-E4D9-47A0-97D4-82B3673089A9}" dt="2022-05-07T03:12:43.772" v="45" actId="21"/>
          <ac:cxnSpMkLst>
            <pc:docMk/>
            <pc:sldMk cId="4091996287" sldId="306"/>
            <ac:cxnSpMk id="52" creationId="{7B17BD99-915A-C4DA-20E9-F363DE22338F}"/>
          </ac:cxnSpMkLst>
        </pc:cxnChg>
        <pc:cxnChg chg="add del mod">
          <ac:chgData name="Nguyễn Ngọc Tín" userId="fcb959ec-a8ce-4b1a-af7c-90c382fac543" providerId="ADAL" clId="{4E1C6833-E4D9-47A0-97D4-82B3673089A9}" dt="2022-05-07T03:12:43.772" v="45" actId="21"/>
          <ac:cxnSpMkLst>
            <pc:docMk/>
            <pc:sldMk cId="4091996287" sldId="306"/>
            <ac:cxnSpMk id="53" creationId="{8DEF63A3-EBA1-A5F1-F1FA-11D2AA2E1E4E}"/>
          </ac:cxnSpMkLst>
        </pc:cxnChg>
        <pc:cxnChg chg="add del mod">
          <ac:chgData name="Nguyễn Ngọc Tín" userId="fcb959ec-a8ce-4b1a-af7c-90c382fac543" providerId="ADAL" clId="{4E1C6833-E4D9-47A0-97D4-82B3673089A9}" dt="2022-05-07T03:12:43.772" v="45" actId="21"/>
          <ac:cxnSpMkLst>
            <pc:docMk/>
            <pc:sldMk cId="4091996287" sldId="306"/>
            <ac:cxnSpMk id="54" creationId="{A2681280-2FFF-EE99-E7C9-3E1457FB148E}"/>
          </ac:cxnSpMkLst>
        </pc:cxnChg>
        <pc:cxnChg chg="add del mod">
          <ac:chgData name="Nguyễn Ngọc Tín" userId="fcb959ec-a8ce-4b1a-af7c-90c382fac543" providerId="ADAL" clId="{4E1C6833-E4D9-47A0-97D4-82B3673089A9}" dt="2022-05-07T03:12:43.772" v="45" actId="21"/>
          <ac:cxnSpMkLst>
            <pc:docMk/>
            <pc:sldMk cId="4091996287" sldId="306"/>
            <ac:cxnSpMk id="55" creationId="{AA527D77-2B12-8370-9724-AC15AA51F9AF}"/>
          </ac:cxnSpMkLst>
        </pc:cxnChg>
        <pc:cxnChg chg="add del mod">
          <ac:chgData name="Nguyễn Ngọc Tín" userId="fcb959ec-a8ce-4b1a-af7c-90c382fac543" providerId="ADAL" clId="{4E1C6833-E4D9-47A0-97D4-82B3673089A9}" dt="2022-05-07T03:12:43.772" v="45" actId="21"/>
          <ac:cxnSpMkLst>
            <pc:docMk/>
            <pc:sldMk cId="4091996287" sldId="306"/>
            <ac:cxnSpMk id="56" creationId="{F5BFD1A2-BD88-98F9-9543-14318F971743}"/>
          </ac:cxnSpMkLst>
        </pc:cxnChg>
        <pc:cxnChg chg="add del mod">
          <ac:chgData name="Nguyễn Ngọc Tín" userId="fcb959ec-a8ce-4b1a-af7c-90c382fac543" providerId="ADAL" clId="{4E1C6833-E4D9-47A0-97D4-82B3673089A9}" dt="2022-05-07T03:12:43.772" v="45" actId="21"/>
          <ac:cxnSpMkLst>
            <pc:docMk/>
            <pc:sldMk cId="4091996287" sldId="306"/>
            <ac:cxnSpMk id="57" creationId="{7D4CF480-32C2-1FD8-F093-F2A9F1DE2383}"/>
          </ac:cxnSpMkLst>
        </pc:cxnChg>
        <pc:cxnChg chg="add del mod">
          <ac:chgData name="Nguyễn Ngọc Tín" userId="fcb959ec-a8ce-4b1a-af7c-90c382fac543" providerId="ADAL" clId="{4E1C6833-E4D9-47A0-97D4-82B3673089A9}" dt="2022-05-07T03:12:43.772" v="45" actId="21"/>
          <ac:cxnSpMkLst>
            <pc:docMk/>
            <pc:sldMk cId="4091996287" sldId="306"/>
            <ac:cxnSpMk id="58" creationId="{DF555AB6-FDC4-777E-8B4E-7FE22DB83AA3}"/>
          </ac:cxnSpMkLst>
        </pc:cxnChg>
        <pc:cxnChg chg="add del mod">
          <ac:chgData name="Nguyễn Ngọc Tín" userId="fcb959ec-a8ce-4b1a-af7c-90c382fac543" providerId="ADAL" clId="{4E1C6833-E4D9-47A0-97D4-82B3673089A9}" dt="2022-05-07T03:12:43.772" v="45" actId="21"/>
          <ac:cxnSpMkLst>
            <pc:docMk/>
            <pc:sldMk cId="4091996287" sldId="306"/>
            <ac:cxnSpMk id="59" creationId="{973B814F-4B4E-2D24-12CB-96E2F45B5E15}"/>
          </ac:cxnSpMkLst>
        </pc:cxnChg>
        <pc:cxnChg chg="add del mod">
          <ac:chgData name="Nguyễn Ngọc Tín" userId="fcb959ec-a8ce-4b1a-af7c-90c382fac543" providerId="ADAL" clId="{4E1C6833-E4D9-47A0-97D4-82B3673089A9}" dt="2022-05-07T03:12:43.772" v="45" actId="21"/>
          <ac:cxnSpMkLst>
            <pc:docMk/>
            <pc:sldMk cId="4091996287" sldId="306"/>
            <ac:cxnSpMk id="60" creationId="{D0EFC434-A397-6407-F6AB-A9B8DC4501C6}"/>
          </ac:cxnSpMkLst>
        </pc:cxnChg>
        <pc:cxnChg chg="add del mod">
          <ac:chgData name="Nguyễn Ngọc Tín" userId="fcb959ec-a8ce-4b1a-af7c-90c382fac543" providerId="ADAL" clId="{4E1C6833-E4D9-47A0-97D4-82B3673089A9}" dt="2022-05-07T03:12:43.772" v="45" actId="21"/>
          <ac:cxnSpMkLst>
            <pc:docMk/>
            <pc:sldMk cId="4091996287" sldId="306"/>
            <ac:cxnSpMk id="61" creationId="{C66AD1BE-6738-62EB-0265-A189A81750F8}"/>
          </ac:cxnSpMkLst>
        </pc:cxnChg>
        <pc:cxnChg chg="add del mod">
          <ac:chgData name="Nguyễn Ngọc Tín" userId="fcb959ec-a8ce-4b1a-af7c-90c382fac543" providerId="ADAL" clId="{4E1C6833-E4D9-47A0-97D4-82B3673089A9}" dt="2022-05-07T03:12:43.772" v="45" actId="21"/>
          <ac:cxnSpMkLst>
            <pc:docMk/>
            <pc:sldMk cId="4091996287" sldId="306"/>
            <ac:cxnSpMk id="62" creationId="{819B926C-746E-BD63-793E-E9C733454846}"/>
          </ac:cxnSpMkLst>
        </pc:cxnChg>
        <pc:cxnChg chg="mod">
          <ac:chgData name="Nguyễn Ngọc Tín" userId="fcb959ec-a8ce-4b1a-af7c-90c382fac543" providerId="ADAL" clId="{4E1C6833-E4D9-47A0-97D4-82B3673089A9}" dt="2022-05-07T03:12:37.415" v="43"/>
          <ac:cxnSpMkLst>
            <pc:docMk/>
            <pc:sldMk cId="4091996287" sldId="306"/>
            <ac:cxnSpMk id="66" creationId="{12644636-A389-5CF2-8EC5-31B70D5B679E}"/>
          </ac:cxnSpMkLst>
        </pc:cxnChg>
        <pc:cxnChg chg="mod">
          <ac:chgData name="Nguyễn Ngọc Tín" userId="fcb959ec-a8ce-4b1a-af7c-90c382fac543" providerId="ADAL" clId="{4E1C6833-E4D9-47A0-97D4-82B3673089A9}" dt="2022-05-07T03:12:37.415" v="43"/>
          <ac:cxnSpMkLst>
            <pc:docMk/>
            <pc:sldMk cId="4091996287" sldId="306"/>
            <ac:cxnSpMk id="68" creationId="{CADBE037-819C-E698-781A-BA7803D30363}"/>
          </ac:cxnSpMkLst>
        </pc:cxnChg>
        <pc:cxnChg chg="mod">
          <ac:chgData name="Nguyễn Ngọc Tín" userId="fcb959ec-a8ce-4b1a-af7c-90c382fac543" providerId="ADAL" clId="{4E1C6833-E4D9-47A0-97D4-82B3673089A9}" dt="2022-05-07T03:12:37.415" v="43"/>
          <ac:cxnSpMkLst>
            <pc:docMk/>
            <pc:sldMk cId="4091996287" sldId="306"/>
            <ac:cxnSpMk id="69" creationId="{4D24704D-1630-E793-8967-973E52A38576}"/>
          </ac:cxnSpMkLst>
        </pc:cxnChg>
        <pc:cxnChg chg="mod">
          <ac:chgData name="Nguyễn Ngọc Tín" userId="fcb959ec-a8ce-4b1a-af7c-90c382fac543" providerId="ADAL" clId="{4E1C6833-E4D9-47A0-97D4-82B3673089A9}" dt="2022-05-07T03:12:37.415" v="43"/>
          <ac:cxnSpMkLst>
            <pc:docMk/>
            <pc:sldMk cId="4091996287" sldId="306"/>
            <ac:cxnSpMk id="70" creationId="{FD156505-A11E-34A2-EBF0-345C6748E289}"/>
          </ac:cxnSpMkLst>
        </pc:cxnChg>
        <pc:cxnChg chg="mod">
          <ac:chgData name="Nguyễn Ngọc Tín" userId="fcb959ec-a8ce-4b1a-af7c-90c382fac543" providerId="ADAL" clId="{4E1C6833-E4D9-47A0-97D4-82B3673089A9}" dt="2022-05-07T03:12:37.415" v="43"/>
          <ac:cxnSpMkLst>
            <pc:docMk/>
            <pc:sldMk cId="4091996287" sldId="306"/>
            <ac:cxnSpMk id="71" creationId="{C86857CA-9C91-D955-E5EF-DAED03387E3E}"/>
          </ac:cxnSpMkLst>
        </pc:cxnChg>
        <pc:cxnChg chg="mod">
          <ac:chgData name="Nguyễn Ngọc Tín" userId="fcb959ec-a8ce-4b1a-af7c-90c382fac543" providerId="ADAL" clId="{4E1C6833-E4D9-47A0-97D4-82B3673089A9}" dt="2022-05-07T03:12:37.415" v="43"/>
          <ac:cxnSpMkLst>
            <pc:docMk/>
            <pc:sldMk cId="4091996287" sldId="306"/>
            <ac:cxnSpMk id="72" creationId="{37152C3A-A459-010E-7E26-358C29D016BF}"/>
          </ac:cxnSpMkLst>
        </pc:cxnChg>
        <pc:cxnChg chg="mod">
          <ac:chgData name="Nguyễn Ngọc Tín" userId="fcb959ec-a8ce-4b1a-af7c-90c382fac543" providerId="ADAL" clId="{4E1C6833-E4D9-47A0-97D4-82B3673089A9}" dt="2022-05-07T03:12:37.415" v="43"/>
          <ac:cxnSpMkLst>
            <pc:docMk/>
            <pc:sldMk cId="4091996287" sldId="306"/>
            <ac:cxnSpMk id="73" creationId="{48EA2F58-403F-8C1D-8364-5EF21655382F}"/>
          </ac:cxnSpMkLst>
        </pc:cxnChg>
        <pc:cxnChg chg="mod">
          <ac:chgData name="Nguyễn Ngọc Tín" userId="fcb959ec-a8ce-4b1a-af7c-90c382fac543" providerId="ADAL" clId="{4E1C6833-E4D9-47A0-97D4-82B3673089A9}" dt="2022-05-07T03:12:37.415" v="43"/>
          <ac:cxnSpMkLst>
            <pc:docMk/>
            <pc:sldMk cId="4091996287" sldId="306"/>
            <ac:cxnSpMk id="75" creationId="{8EBF8810-CECE-0023-1F28-A2B035999337}"/>
          </ac:cxnSpMkLst>
        </pc:cxnChg>
        <pc:cxnChg chg="mod">
          <ac:chgData name="Nguyễn Ngọc Tín" userId="fcb959ec-a8ce-4b1a-af7c-90c382fac543" providerId="ADAL" clId="{4E1C6833-E4D9-47A0-97D4-82B3673089A9}" dt="2022-05-07T03:12:37.415" v="43"/>
          <ac:cxnSpMkLst>
            <pc:docMk/>
            <pc:sldMk cId="4091996287" sldId="306"/>
            <ac:cxnSpMk id="76" creationId="{18B43676-97C0-4B3D-F239-E55B59D87557}"/>
          </ac:cxnSpMkLst>
        </pc:cxnChg>
        <pc:cxnChg chg="mod">
          <ac:chgData name="Nguyễn Ngọc Tín" userId="fcb959ec-a8ce-4b1a-af7c-90c382fac543" providerId="ADAL" clId="{4E1C6833-E4D9-47A0-97D4-82B3673089A9}" dt="2022-05-07T03:12:37.415" v="43"/>
          <ac:cxnSpMkLst>
            <pc:docMk/>
            <pc:sldMk cId="4091996287" sldId="306"/>
            <ac:cxnSpMk id="77" creationId="{C04DAB9A-8B9E-6BD9-5012-1C16BC9D5BDF}"/>
          </ac:cxnSpMkLst>
        </pc:cxnChg>
        <pc:cxnChg chg="mod">
          <ac:chgData name="Nguyễn Ngọc Tín" userId="fcb959ec-a8ce-4b1a-af7c-90c382fac543" providerId="ADAL" clId="{4E1C6833-E4D9-47A0-97D4-82B3673089A9}" dt="2022-05-07T03:12:37.415" v="43"/>
          <ac:cxnSpMkLst>
            <pc:docMk/>
            <pc:sldMk cId="4091996287" sldId="306"/>
            <ac:cxnSpMk id="78" creationId="{70673820-987A-6F39-B9E2-D3C7B18A266A}"/>
          </ac:cxnSpMkLst>
        </pc:cxnChg>
        <pc:cxnChg chg="mod">
          <ac:chgData name="Nguyễn Ngọc Tín" userId="fcb959ec-a8ce-4b1a-af7c-90c382fac543" providerId="ADAL" clId="{4E1C6833-E4D9-47A0-97D4-82B3673089A9}" dt="2022-05-07T03:12:37.415" v="43"/>
          <ac:cxnSpMkLst>
            <pc:docMk/>
            <pc:sldMk cId="4091996287" sldId="306"/>
            <ac:cxnSpMk id="79" creationId="{AA87843A-57BD-A50B-D095-2330F83A5B52}"/>
          </ac:cxnSpMkLst>
        </pc:cxnChg>
        <pc:cxnChg chg="mod">
          <ac:chgData name="Nguyễn Ngọc Tín" userId="fcb959ec-a8ce-4b1a-af7c-90c382fac543" providerId="ADAL" clId="{4E1C6833-E4D9-47A0-97D4-82B3673089A9}" dt="2022-05-07T03:12:37.415" v="43"/>
          <ac:cxnSpMkLst>
            <pc:docMk/>
            <pc:sldMk cId="4091996287" sldId="306"/>
            <ac:cxnSpMk id="80" creationId="{DA2DC302-C076-AB90-C566-10B69EF9E125}"/>
          </ac:cxnSpMkLst>
        </pc:cxnChg>
        <pc:cxnChg chg="mod">
          <ac:chgData name="Nguyễn Ngọc Tín" userId="fcb959ec-a8ce-4b1a-af7c-90c382fac543" providerId="ADAL" clId="{4E1C6833-E4D9-47A0-97D4-82B3673089A9}" dt="2022-05-07T03:12:37.415" v="43"/>
          <ac:cxnSpMkLst>
            <pc:docMk/>
            <pc:sldMk cId="4091996287" sldId="306"/>
            <ac:cxnSpMk id="81" creationId="{39C0DFA9-50BA-3A1E-3DA5-23F745CD448F}"/>
          </ac:cxnSpMkLst>
        </pc:cxnChg>
        <pc:cxnChg chg="mod">
          <ac:chgData name="Nguyễn Ngọc Tín" userId="fcb959ec-a8ce-4b1a-af7c-90c382fac543" providerId="ADAL" clId="{4E1C6833-E4D9-47A0-97D4-82B3673089A9}" dt="2022-05-07T03:12:37.415" v="43"/>
          <ac:cxnSpMkLst>
            <pc:docMk/>
            <pc:sldMk cId="4091996287" sldId="306"/>
            <ac:cxnSpMk id="82" creationId="{3907ACFA-107F-1C23-F098-F4C68A6DC7EE}"/>
          </ac:cxnSpMkLst>
        </pc:cxnChg>
        <pc:cxnChg chg="mod">
          <ac:chgData name="Nguyễn Ngọc Tín" userId="fcb959ec-a8ce-4b1a-af7c-90c382fac543" providerId="ADAL" clId="{4E1C6833-E4D9-47A0-97D4-82B3673089A9}" dt="2022-05-07T03:12:37.415" v="43"/>
          <ac:cxnSpMkLst>
            <pc:docMk/>
            <pc:sldMk cId="4091996287" sldId="306"/>
            <ac:cxnSpMk id="83" creationId="{1E157D77-FD58-149E-3C86-59A3EB996F20}"/>
          </ac:cxnSpMkLst>
        </pc:cxnChg>
        <pc:cxnChg chg="mod">
          <ac:chgData name="Nguyễn Ngọc Tín" userId="fcb959ec-a8ce-4b1a-af7c-90c382fac543" providerId="ADAL" clId="{4E1C6833-E4D9-47A0-97D4-82B3673089A9}" dt="2022-05-07T03:12:37.415" v="43"/>
          <ac:cxnSpMkLst>
            <pc:docMk/>
            <pc:sldMk cId="4091996287" sldId="306"/>
            <ac:cxnSpMk id="84" creationId="{EB8D3956-AEF3-6936-873E-76356DBE378B}"/>
          </ac:cxnSpMkLst>
        </pc:cxnChg>
        <pc:cxnChg chg="mod">
          <ac:chgData name="Nguyễn Ngọc Tín" userId="fcb959ec-a8ce-4b1a-af7c-90c382fac543" providerId="ADAL" clId="{4E1C6833-E4D9-47A0-97D4-82B3673089A9}" dt="2022-05-07T03:12:37.415" v="43"/>
          <ac:cxnSpMkLst>
            <pc:docMk/>
            <pc:sldMk cId="4091996287" sldId="306"/>
            <ac:cxnSpMk id="85" creationId="{F3B46A80-45AC-8EAA-130C-2EE434A994F4}"/>
          </ac:cxnSpMkLst>
        </pc:cxnChg>
      </pc:sldChg>
      <pc:sldChg chg="addSp delSp modSp add del mod modTransition">
        <pc:chgData name="Nguyễn Ngọc Tín" userId="fcb959ec-a8ce-4b1a-af7c-90c382fac543" providerId="ADAL" clId="{4E1C6833-E4D9-47A0-97D4-82B3673089A9}" dt="2022-05-08T09:26:00.403" v="490" actId="47"/>
        <pc:sldMkLst>
          <pc:docMk/>
          <pc:sldMk cId="307742934" sldId="307"/>
        </pc:sldMkLst>
        <pc:grpChg chg="add del mod">
          <ac:chgData name="Nguyễn Ngọc Tín" userId="fcb959ec-a8ce-4b1a-af7c-90c382fac543" providerId="ADAL" clId="{4E1C6833-E4D9-47A0-97D4-82B3673089A9}" dt="2022-05-07T03:12:36.348" v="42"/>
          <ac:grpSpMkLst>
            <pc:docMk/>
            <pc:sldMk cId="307742934" sldId="307"/>
            <ac:grpSpMk id="27" creationId="{AFAA6EB4-FC50-42B1-E663-1823050269FC}"/>
          </ac:grpSpMkLst>
        </pc:grpChg>
        <pc:grpChg chg="mod">
          <ac:chgData name="Nguyễn Ngọc Tín" userId="fcb959ec-a8ce-4b1a-af7c-90c382fac543" providerId="ADAL" clId="{4E1C6833-E4D9-47A0-97D4-82B3673089A9}" dt="2022-05-07T03:12:32.083" v="39"/>
          <ac:grpSpMkLst>
            <pc:docMk/>
            <pc:sldMk cId="307742934" sldId="307"/>
            <ac:grpSpMk id="28" creationId="{1A7CBF0A-44D8-894C-E9A5-A7274E19612A}"/>
          </ac:grpSpMkLst>
        </pc:grpChg>
        <pc:grpChg chg="mod">
          <ac:chgData name="Nguyễn Ngọc Tín" userId="fcb959ec-a8ce-4b1a-af7c-90c382fac543" providerId="ADAL" clId="{4E1C6833-E4D9-47A0-97D4-82B3673089A9}" dt="2022-05-07T03:12:32.083" v="39"/>
          <ac:grpSpMkLst>
            <pc:docMk/>
            <pc:sldMk cId="307742934" sldId="307"/>
            <ac:grpSpMk id="29" creationId="{686233EF-CE29-21AB-2342-BE4503CF4E99}"/>
          </ac:grpSpMkLst>
        </pc:grpChg>
        <pc:grpChg chg="mod">
          <ac:chgData name="Nguyễn Ngọc Tín" userId="fcb959ec-a8ce-4b1a-af7c-90c382fac543" providerId="ADAL" clId="{4E1C6833-E4D9-47A0-97D4-82B3673089A9}" dt="2022-05-07T03:12:32.083" v="39"/>
          <ac:grpSpMkLst>
            <pc:docMk/>
            <pc:sldMk cId="307742934" sldId="307"/>
            <ac:grpSpMk id="31" creationId="{FF7D9C77-A6A9-0FB5-6D21-0450C1C27557}"/>
          </ac:grpSpMkLst>
        </pc:grpChg>
        <pc:grpChg chg="mod">
          <ac:chgData name="Nguyễn Ngọc Tín" userId="fcb959ec-a8ce-4b1a-af7c-90c382fac543" providerId="ADAL" clId="{4E1C6833-E4D9-47A0-97D4-82B3673089A9}" dt="2022-05-07T03:12:32.083" v="39"/>
          <ac:grpSpMkLst>
            <pc:docMk/>
            <pc:sldMk cId="307742934" sldId="307"/>
            <ac:grpSpMk id="38" creationId="{CA1439D1-8A05-8020-2574-3F1B997AE3E5}"/>
          </ac:grpSpMkLst>
        </pc:grpChg>
        <pc:grpChg chg="add mod">
          <ac:chgData name="Nguyễn Ngọc Tín" userId="fcb959ec-a8ce-4b1a-af7c-90c382fac543" providerId="ADAL" clId="{4E1C6833-E4D9-47A0-97D4-82B3673089A9}" dt="2022-05-07T03:18:07.335" v="95" actId="1076"/>
          <ac:grpSpMkLst>
            <pc:docMk/>
            <pc:sldMk cId="307742934" sldId="307"/>
            <ac:grpSpMk id="74" creationId="{E6ACE892-6329-1C4E-1EA1-5495175AC7F6}"/>
          </ac:grpSpMkLst>
        </pc:grpChg>
        <pc:grpChg chg="mod">
          <ac:chgData name="Nguyễn Ngọc Tín" userId="fcb959ec-a8ce-4b1a-af7c-90c382fac543" providerId="ADAL" clId="{4E1C6833-E4D9-47A0-97D4-82B3673089A9}" dt="2022-05-07T03:12:45.090" v="46"/>
          <ac:grpSpMkLst>
            <pc:docMk/>
            <pc:sldMk cId="307742934" sldId="307"/>
            <ac:grpSpMk id="75" creationId="{429EF874-89E3-7BAC-A3E7-429827D2D85B}"/>
          </ac:grpSpMkLst>
        </pc:grpChg>
        <pc:grpChg chg="mod">
          <ac:chgData name="Nguyễn Ngọc Tín" userId="fcb959ec-a8ce-4b1a-af7c-90c382fac543" providerId="ADAL" clId="{4E1C6833-E4D9-47A0-97D4-82B3673089A9}" dt="2022-05-07T03:12:45.090" v="46"/>
          <ac:grpSpMkLst>
            <pc:docMk/>
            <pc:sldMk cId="307742934" sldId="307"/>
            <ac:grpSpMk id="76" creationId="{344FABC0-CBBB-7B09-EC4D-B127479D32BE}"/>
          </ac:grpSpMkLst>
        </pc:grpChg>
        <pc:grpChg chg="mod">
          <ac:chgData name="Nguyễn Ngọc Tín" userId="fcb959ec-a8ce-4b1a-af7c-90c382fac543" providerId="ADAL" clId="{4E1C6833-E4D9-47A0-97D4-82B3673089A9}" dt="2022-05-07T03:12:45.090" v="46"/>
          <ac:grpSpMkLst>
            <pc:docMk/>
            <pc:sldMk cId="307742934" sldId="307"/>
            <ac:grpSpMk id="78" creationId="{AE6B0973-81E1-D332-CF72-E65557D2DCCA}"/>
          </ac:grpSpMkLst>
        </pc:grpChg>
        <pc:grpChg chg="mod">
          <ac:chgData name="Nguyễn Ngọc Tín" userId="fcb959ec-a8ce-4b1a-af7c-90c382fac543" providerId="ADAL" clId="{4E1C6833-E4D9-47A0-97D4-82B3673089A9}" dt="2022-05-07T03:12:45.090" v="46"/>
          <ac:grpSpMkLst>
            <pc:docMk/>
            <pc:sldMk cId="307742934" sldId="307"/>
            <ac:grpSpMk id="85" creationId="{8C01CC23-63C7-87A2-73E8-3EEBCC815A62}"/>
          </ac:grpSpMkLst>
        </pc:grpChg>
        <pc:picChg chg="del">
          <ac:chgData name="Nguyễn Ngọc Tín" userId="fcb959ec-a8ce-4b1a-af7c-90c382fac543" providerId="ADAL" clId="{4E1C6833-E4D9-47A0-97D4-82B3673089A9}" dt="2022-05-07T03:12:31.784" v="38" actId="478"/>
          <ac:picMkLst>
            <pc:docMk/>
            <pc:sldMk cId="307742934" sldId="307"/>
            <ac:picMk id="39" creationId="{134EB819-A6C2-9F6B-C482-A5A07FD0C9F2}"/>
          </ac:picMkLst>
        </pc:picChg>
        <pc:cxnChg chg="add del mod">
          <ac:chgData name="Nguyễn Ngọc Tín" userId="fcb959ec-a8ce-4b1a-af7c-90c382fac543" providerId="ADAL" clId="{4E1C6833-E4D9-47A0-97D4-82B3673089A9}" dt="2022-05-07T03:12:36.348" v="42"/>
          <ac:cxnSpMkLst>
            <pc:docMk/>
            <pc:sldMk cId="307742934" sldId="307"/>
            <ac:cxnSpMk id="4" creationId="{85280B66-A5CC-212D-39C9-EFC759AE3612}"/>
          </ac:cxnSpMkLst>
        </pc:cxnChg>
        <pc:cxnChg chg="add del mod">
          <ac:chgData name="Nguyễn Ngọc Tín" userId="fcb959ec-a8ce-4b1a-af7c-90c382fac543" providerId="ADAL" clId="{4E1C6833-E4D9-47A0-97D4-82B3673089A9}" dt="2022-05-07T03:12:36.348" v="42"/>
          <ac:cxnSpMkLst>
            <pc:docMk/>
            <pc:sldMk cId="307742934" sldId="307"/>
            <ac:cxnSpMk id="5" creationId="{FFB5B680-7D2D-60EF-EDDA-6E5ABED38D3A}"/>
          </ac:cxnSpMkLst>
        </pc:cxnChg>
        <pc:cxnChg chg="add del mod">
          <ac:chgData name="Nguyễn Ngọc Tín" userId="fcb959ec-a8ce-4b1a-af7c-90c382fac543" providerId="ADAL" clId="{4E1C6833-E4D9-47A0-97D4-82B3673089A9}" dt="2022-05-07T03:12:36.348" v="42"/>
          <ac:cxnSpMkLst>
            <pc:docMk/>
            <pc:sldMk cId="307742934" sldId="307"/>
            <ac:cxnSpMk id="6" creationId="{7B8C996F-4EA7-6BD8-02D8-8C9A854019AD}"/>
          </ac:cxnSpMkLst>
        </pc:cxnChg>
        <pc:cxnChg chg="add del mod">
          <ac:chgData name="Nguyễn Ngọc Tín" userId="fcb959ec-a8ce-4b1a-af7c-90c382fac543" providerId="ADAL" clId="{4E1C6833-E4D9-47A0-97D4-82B3673089A9}" dt="2022-05-07T03:12:36.348" v="42"/>
          <ac:cxnSpMkLst>
            <pc:docMk/>
            <pc:sldMk cId="307742934" sldId="307"/>
            <ac:cxnSpMk id="7" creationId="{BAD4F4C9-66D0-0880-434A-8A0D0A3E853D}"/>
          </ac:cxnSpMkLst>
        </pc:cxnChg>
        <pc:cxnChg chg="add del mod">
          <ac:chgData name="Nguyễn Ngọc Tín" userId="fcb959ec-a8ce-4b1a-af7c-90c382fac543" providerId="ADAL" clId="{4E1C6833-E4D9-47A0-97D4-82B3673089A9}" dt="2022-05-07T03:12:36.348" v="42"/>
          <ac:cxnSpMkLst>
            <pc:docMk/>
            <pc:sldMk cId="307742934" sldId="307"/>
            <ac:cxnSpMk id="8" creationId="{0B9DF101-9A0F-98F9-D9BE-0D0967DC254D}"/>
          </ac:cxnSpMkLst>
        </pc:cxnChg>
        <pc:cxnChg chg="add del mod">
          <ac:chgData name="Nguyễn Ngọc Tín" userId="fcb959ec-a8ce-4b1a-af7c-90c382fac543" providerId="ADAL" clId="{4E1C6833-E4D9-47A0-97D4-82B3673089A9}" dt="2022-05-07T03:12:36.348" v="42"/>
          <ac:cxnSpMkLst>
            <pc:docMk/>
            <pc:sldMk cId="307742934" sldId="307"/>
            <ac:cxnSpMk id="9" creationId="{BCD9C79A-D0EF-8120-7F39-E56E33CDE98D}"/>
          </ac:cxnSpMkLst>
        </pc:cxnChg>
        <pc:cxnChg chg="add del mod">
          <ac:chgData name="Nguyễn Ngọc Tín" userId="fcb959ec-a8ce-4b1a-af7c-90c382fac543" providerId="ADAL" clId="{4E1C6833-E4D9-47A0-97D4-82B3673089A9}" dt="2022-05-07T03:12:36.348" v="42"/>
          <ac:cxnSpMkLst>
            <pc:docMk/>
            <pc:sldMk cId="307742934" sldId="307"/>
            <ac:cxnSpMk id="10" creationId="{14B9BC4E-2DB1-FB22-2A4C-3158189EB0A0}"/>
          </ac:cxnSpMkLst>
        </pc:cxnChg>
        <pc:cxnChg chg="add del mod">
          <ac:chgData name="Nguyễn Ngọc Tín" userId="fcb959ec-a8ce-4b1a-af7c-90c382fac543" providerId="ADAL" clId="{4E1C6833-E4D9-47A0-97D4-82B3673089A9}" dt="2022-05-07T03:12:36.348" v="42"/>
          <ac:cxnSpMkLst>
            <pc:docMk/>
            <pc:sldMk cId="307742934" sldId="307"/>
            <ac:cxnSpMk id="11" creationId="{BDE18821-EAB1-F36C-A316-49993A1E5479}"/>
          </ac:cxnSpMkLst>
        </pc:cxnChg>
        <pc:cxnChg chg="add del mod">
          <ac:chgData name="Nguyễn Ngọc Tín" userId="fcb959ec-a8ce-4b1a-af7c-90c382fac543" providerId="ADAL" clId="{4E1C6833-E4D9-47A0-97D4-82B3673089A9}" dt="2022-05-07T03:12:36.348" v="42"/>
          <ac:cxnSpMkLst>
            <pc:docMk/>
            <pc:sldMk cId="307742934" sldId="307"/>
            <ac:cxnSpMk id="12" creationId="{468A40BA-AFA9-89E8-E609-BB5B49F7D501}"/>
          </ac:cxnSpMkLst>
        </pc:cxnChg>
        <pc:cxnChg chg="add del mod">
          <ac:chgData name="Nguyễn Ngọc Tín" userId="fcb959ec-a8ce-4b1a-af7c-90c382fac543" providerId="ADAL" clId="{4E1C6833-E4D9-47A0-97D4-82B3673089A9}" dt="2022-05-07T03:12:36.348" v="42"/>
          <ac:cxnSpMkLst>
            <pc:docMk/>
            <pc:sldMk cId="307742934" sldId="307"/>
            <ac:cxnSpMk id="13" creationId="{A86B992B-88D8-D0D8-E864-57FD25B8ACD0}"/>
          </ac:cxnSpMkLst>
        </pc:cxnChg>
        <pc:cxnChg chg="add del mod">
          <ac:chgData name="Nguyễn Ngọc Tín" userId="fcb959ec-a8ce-4b1a-af7c-90c382fac543" providerId="ADAL" clId="{4E1C6833-E4D9-47A0-97D4-82B3673089A9}" dt="2022-05-07T03:12:36.348" v="42"/>
          <ac:cxnSpMkLst>
            <pc:docMk/>
            <pc:sldMk cId="307742934" sldId="307"/>
            <ac:cxnSpMk id="14" creationId="{31674133-7D77-C3E5-8E2B-9004D70A30D1}"/>
          </ac:cxnSpMkLst>
        </pc:cxnChg>
        <pc:cxnChg chg="add del mod">
          <ac:chgData name="Nguyễn Ngọc Tín" userId="fcb959ec-a8ce-4b1a-af7c-90c382fac543" providerId="ADAL" clId="{4E1C6833-E4D9-47A0-97D4-82B3673089A9}" dt="2022-05-07T03:12:36.348" v="42"/>
          <ac:cxnSpMkLst>
            <pc:docMk/>
            <pc:sldMk cId="307742934" sldId="307"/>
            <ac:cxnSpMk id="15" creationId="{3A31A8D9-27F9-7E1B-CC6D-699B77A0B08D}"/>
          </ac:cxnSpMkLst>
        </pc:cxnChg>
        <pc:cxnChg chg="add del mod">
          <ac:chgData name="Nguyễn Ngọc Tín" userId="fcb959ec-a8ce-4b1a-af7c-90c382fac543" providerId="ADAL" clId="{4E1C6833-E4D9-47A0-97D4-82B3673089A9}" dt="2022-05-07T03:12:36.348" v="42"/>
          <ac:cxnSpMkLst>
            <pc:docMk/>
            <pc:sldMk cId="307742934" sldId="307"/>
            <ac:cxnSpMk id="16" creationId="{251AAA5E-E252-375B-1E6E-261AA7988184}"/>
          </ac:cxnSpMkLst>
        </pc:cxnChg>
        <pc:cxnChg chg="add del mod">
          <ac:chgData name="Nguyễn Ngọc Tín" userId="fcb959ec-a8ce-4b1a-af7c-90c382fac543" providerId="ADAL" clId="{4E1C6833-E4D9-47A0-97D4-82B3673089A9}" dt="2022-05-07T03:12:36.348" v="42"/>
          <ac:cxnSpMkLst>
            <pc:docMk/>
            <pc:sldMk cId="307742934" sldId="307"/>
            <ac:cxnSpMk id="17" creationId="{C9DE8789-5BA0-4A1A-CCDB-DC8E0DD057B0}"/>
          </ac:cxnSpMkLst>
        </pc:cxnChg>
        <pc:cxnChg chg="add del mod">
          <ac:chgData name="Nguyễn Ngọc Tín" userId="fcb959ec-a8ce-4b1a-af7c-90c382fac543" providerId="ADAL" clId="{4E1C6833-E4D9-47A0-97D4-82B3673089A9}" dt="2022-05-07T03:12:36.348" v="42"/>
          <ac:cxnSpMkLst>
            <pc:docMk/>
            <pc:sldMk cId="307742934" sldId="307"/>
            <ac:cxnSpMk id="18" creationId="{6E13983B-0F41-F442-0017-85723D90F473}"/>
          </ac:cxnSpMkLst>
        </pc:cxnChg>
        <pc:cxnChg chg="add del mod">
          <ac:chgData name="Nguyễn Ngọc Tín" userId="fcb959ec-a8ce-4b1a-af7c-90c382fac543" providerId="ADAL" clId="{4E1C6833-E4D9-47A0-97D4-82B3673089A9}" dt="2022-05-07T03:12:36.348" v="42"/>
          <ac:cxnSpMkLst>
            <pc:docMk/>
            <pc:sldMk cId="307742934" sldId="307"/>
            <ac:cxnSpMk id="19" creationId="{D3BEF739-C44F-FDF8-EC08-EF6EE02F76B2}"/>
          </ac:cxnSpMkLst>
        </pc:cxnChg>
        <pc:cxnChg chg="add del mod">
          <ac:chgData name="Nguyễn Ngọc Tín" userId="fcb959ec-a8ce-4b1a-af7c-90c382fac543" providerId="ADAL" clId="{4E1C6833-E4D9-47A0-97D4-82B3673089A9}" dt="2022-05-07T03:12:36.348" v="42"/>
          <ac:cxnSpMkLst>
            <pc:docMk/>
            <pc:sldMk cId="307742934" sldId="307"/>
            <ac:cxnSpMk id="20" creationId="{F92127BB-183B-BEDB-9C0B-5D632219AC18}"/>
          </ac:cxnSpMkLst>
        </pc:cxnChg>
        <pc:cxnChg chg="add del mod">
          <ac:chgData name="Nguyễn Ngọc Tín" userId="fcb959ec-a8ce-4b1a-af7c-90c382fac543" providerId="ADAL" clId="{4E1C6833-E4D9-47A0-97D4-82B3673089A9}" dt="2022-05-07T03:12:36.348" v="42"/>
          <ac:cxnSpMkLst>
            <pc:docMk/>
            <pc:sldMk cId="307742934" sldId="307"/>
            <ac:cxnSpMk id="21" creationId="{491CFB10-2050-8FCE-7038-C4DBE89839F9}"/>
          </ac:cxnSpMkLst>
        </pc:cxnChg>
        <pc:cxnChg chg="add del mod">
          <ac:chgData name="Nguyễn Ngọc Tín" userId="fcb959ec-a8ce-4b1a-af7c-90c382fac543" providerId="ADAL" clId="{4E1C6833-E4D9-47A0-97D4-82B3673089A9}" dt="2022-05-07T03:12:36.348" v="42"/>
          <ac:cxnSpMkLst>
            <pc:docMk/>
            <pc:sldMk cId="307742934" sldId="307"/>
            <ac:cxnSpMk id="22" creationId="{DF89ECEA-297F-FF45-AC59-BDF2DCC3C415}"/>
          </ac:cxnSpMkLst>
        </pc:cxnChg>
        <pc:cxnChg chg="add del mod">
          <ac:chgData name="Nguyễn Ngọc Tín" userId="fcb959ec-a8ce-4b1a-af7c-90c382fac543" providerId="ADAL" clId="{4E1C6833-E4D9-47A0-97D4-82B3673089A9}" dt="2022-05-07T03:12:36.348" v="42"/>
          <ac:cxnSpMkLst>
            <pc:docMk/>
            <pc:sldMk cId="307742934" sldId="307"/>
            <ac:cxnSpMk id="23" creationId="{70E4E484-021E-79E7-8657-DDD9794BC4F1}"/>
          </ac:cxnSpMkLst>
        </pc:cxnChg>
        <pc:cxnChg chg="add del mod">
          <ac:chgData name="Nguyễn Ngọc Tín" userId="fcb959ec-a8ce-4b1a-af7c-90c382fac543" providerId="ADAL" clId="{4E1C6833-E4D9-47A0-97D4-82B3673089A9}" dt="2022-05-07T03:12:36.348" v="42"/>
          <ac:cxnSpMkLst>
            <pc:docMk/>
            <pc:sldMk cId="307742934" sldId="307"/>
            <ac:cxnSpMk id="24" creationId="{AC478C6D-3ED4-A1F9-619D-AF2F9E7FF906}"/>
          </ac:cxnSpMkLst>
        </pc:cxnChg>
        <pc:cxnChg chg="add del mod">
          <ac:chgData name="Nguyễn Ngọc Tín" userId="fcb959ec-a8ce-4b1a-af7c-90c382fac543" providerId="ADAL" clId="{4E1C6833-E4D9-47A0-97D4-82B3673089A9}" dt="2022-05-07T03:12:36.348" v="42"/>
          <ac:cxnSpMkLst>
            <pc:docMk/>
            <pc:sldMk cId="307742934" sldId="307"/>
            <ac:cxnSpMk id="25" creationId="{BB44DC31-8DB2-A775-59AA-02B42DCA0B57}"/>
          </ac:cxnSpMkLst>
        </pc:cxnChg>
        <pc:cxnChg chg="add del mod">
          <ac:chgData name="Nguyễn Ngọc Tín" userId="fcb959ec-a8ce-4b1a-af7c-90c382fac543" providerId="ADAL" clId="{4E1C6833-E4D9-47A0-97D4-82B3673089A9}" dt="2022-05-07T03:12:36.348" v="42"/>
          <ac:cxnSpMkLst>
            <pc:docMk/>
            <pc:sldMk cId="307742934" sldId="307"/>
            <ac:cxnSpMk id="26" creationId="{235C65D9-FF50-81B9-42C4-011350FF2EBC}"/>
          </ac:cxnSpMkLst>
        </pc:cxnChg>
        <pc:cxnChg chg="mod">
          <ac:chgData name="Nguyễn Ngọc Tín" userId="fcb959ec-a8ce-4b1a-af7c-90c382fac543" providerId="ADAL" clId="{4E1C6833-E4D9-47A0-97D4-82B3673089A9}" dt="2022-05-07T03:12:32.083" v="39"/>
          <ac:cxnSpMkLst>
            <pc:docMk/>
            <pc:sldMk cId="307742934" sldId="307"/>
            <ac:cxnSpMk id="30" creationId="{A2532D13-E7D1-D66E-186E-3692BCEA2B1B}"/>
          </ac:cxnSpMkLst>
        </pc:cxnChg>
        <pc:cxnChg chg="mod">
          <ac:chgData name="Nguyễn Ngọc Tín" userId="fcb959ec-a8ce-4b1a-af7c-90c382fac543" providerId="ADAL" clId="{4E1C6833-E4D9-47A0-97D4-82B3673089A9}" dt="2022-05-07T03:12:32.083" v="39"/>
          <ac:cxnSpMkLst>
            <pc:docMk/>
            <pc:sldMk cId="307742934" sldId="307"/>
            <ac:cxnSpMk id="32" creationId="{6DAD6EBC-F259-5071-D5AF-C48A177DA247}"/>
          </ac:cxnSpMkLst>
        </pc:cxnChg>
        <pc:cxnChg chg="mod">
          <ac:chgData name="Nguyễn Ngọc Tín" userId="fcb959ec-a8ce-4b1a-af7c-90c382fac543" providerId="ADAL" clId="{4E1C6833-E4D9-47A0-97D4-82B3673089A9}" dt="2022-05-07T03:12:32.083" v="39"/>
          <ac:cxnSpMkLst>
            <pc:docMk/>
            <pc:sldMk cId="307742934" sldId="307"/>
            <ac:cxnSpMk id="33" creationId="{B90060EB-ADBF-1795-5CC5-D6BA1F222BE1}"/>
          </ac:cxnSpMkLst>
        </pc:cxnChg>
        <pc:cxnChg chg="mod">
          <ac:chgData name="Nguyễn Ngọc Tín" userId="fcb959ec-a8ce-4b1a-af7c-90c382fac543" providerId="ADAL" clId="{4E1C6833-E4D9-47A0-97D4-82B3673089A9}" dt="2022-05-07T03:12:32.083" v="39"/>
          <ac:cxnSpMkLst>
            <pc:docMk/>
            <pc:sldMk cId="307742934" sldId="307"/>
            <ac:cxnSpMk id="34" creationId="{96363353-F305-C1EA-38FC-E68CF0D25482}"/>
          </ac:cxnSpMkLst>
        </pc:cxnChg>
        <pc:cxnChg chg="mod">
          <ac:chgData name="Nguyễn Ngọc Tín" userId="fcb959ec-a8ce-4b1a-af7c-90c382fac543" providerId="ADAL" clId="{4E1C6833-E4D9-47A0-97D4-82B3673089A9}" dt="2022-05-07T03:12:32.083" v="39"/>
          <ac:cxnSpMkLst>
            <pc:docMk/>
            <pc:sldMk cId="307742934" sldId="307"/>
            <ac:cxnSpMk id="35" creationId="{8877139C-E877-2DC2-79AF-6D2FB536318F}"/>
          </ac:cxnSpMkLst>
        </pc:cxnChg>
        <pc:cxnChg chg="mod">
          <ac:chgData name="Nguyễn Ngọc Tín" userId="fcb959ec-a8ce-4b1a-af7c-90c382fac543" providerId="ADAL" clId="{4E1C6833-E4D9-47A0-97D4-82B3673089A9}" dt="2022-05-07T03:12:32.083" v="39"/>
          <ac:cxnSpMkLst>
            <pc:docMk/>
            <pc:sldMk cId="307742934" sldId="307"/>
            <ac:cxnSpMk id="36" creationId="{0E0A4757-5543-B840-EF0E-5117DAE8F01C}"/>
          </ac:cxnSpMkLst>
        </pc:cxnChg>
        <pc:cxnChg chg="mod">
          <ac:chgData name="Nguyễn Ngọc Tín" userId="fcb959ec-a8ce-4b1a-af7c-90c382fac543" providerId="ADAL" clId="{4E1C6833-E4D9-47A0-97D4-82B3673089A9}" dt="2022-05-07T03:12:32.083" v="39"/>
          <ac:cxnSpMkLst>
            <pc:docMk/>
            <pc:sldMk cId="307742934" sldId="307"/>
            <ac:cxnSpMk id="37" creationId="{CE005BF6-919A-F5C8-B6D3-F27068A3517E}"/>
          </ac:cxnSpMkLst>
        </pc:cxnChg>
        <pc:cxnChg chg="mod">
          <ac:chgData name="Nguyễn Ngọc Tín" userId="fcb959ec-a8ce-4b1a-af7c-90c382fac543" providerId="ADAL" clId="{4E1C6833-E4D9-47A0-97D4-82B3673089A9}" dt="2022-05-07T03:12:32.083" v="39"/>
          <ac:cxnSpMkLst>
            <pc:docMk/>
            <pc:sldMk cId="307742934" sldId="307"/>
            <ac:cxnSpMk id="40" creationId="{1A09CCB7-2482-AE87-1636-48EEF68EE723}"/>
          </ac:cxnSpMkLst>
        </pc:cxnChg>
        <pc:cxnChg chg="mod">
          <ac:chgData name="Nguyễn Ngọc Tín" userId="fcb959ec-a8ce-4b1a-af7c-90c382fac543" providerId="ADAL" clId="{4E1C6833-E4D9-47A0-97D4-82B3673089A9}" dt="2022-05-07T03:12:32.083" v="39"/>
          <ac:cxnSpMkLst>
            <pc:docMk/>
            <pc:sldMk cId="307742934" sldId="307"/>
            <ac:cxnSpMk id="41" creationId="{5A610AF7-C794-8AE3-5E81-9F873C7AAD52}"/>
          </ac:cxnSpMkLst>
        </pc:cxnChg>
        <pc:cxnChg chg="mod">
          <ac:chgData name="Nguyễn Ngọc Tín" userId="fcb959ec-a8ce-4b1a-af7c-90c382fac543" providerId="ADAL" clId="{4E1C6833-E4D9-47A0-97D4-82B3673089A9}" dt="2022-05-07T03:12:32.083" v="39"/>
          <ac:cxnSpMkLst>
            <pc:docMk/>
            <pc:sldMk cId="307742934" sldId="307"/>
            <ac:cxnSpMk id="42" creationId="{636E5A83-265D-B77E-FBBF-43848E9B5951}"/>
          </ac:cxnSpMkLst>
        </pc:cxnChg>
        <pc:cxnChg chg="mod">
          <ac:chgData name="Nguyễn Ngọc Tín" userId="fcb959ec-a8ce-4b1a-af7c-90c382fac543" providerId="ADAL" clId="{4E1C6833-E4D9-47A0-97D4-82B3673089A9}" dt="2022-05-07T03:12:32.083" v="39"/>
          <ac:cxnSpMkLst>
            <pc:docMk/>
            <pc:sldMk cId="307742934" sldId="307"/>
            <ac:cxnSpMk id="43" creationId="{71688200-3946-71C4-EA48-4A166847C940}"/>
          </ac:cxnSpMkLst>
        </pc:cxnChg>
        <pc:cxnChg chg="mod">
          <ac:chgData name="Nguyễn Ngọc Tín" userId="fcb959ec-a8ce-4b1a-af7c-90c382fac543" providerId="ADAL" clId="{4E1C6833-E4D9-47A0-97D4-82B3673089A9}" dt="2022-05-07T03:12:32.083" v="39"/>
          <ac:cxnSpMkLst>
            <pc:docMk/>
            <pc:sldMk cId="307742934" sldId="307"/>
            <ac:cxnSpMk id="44" creationId="{25A58E7C-9C9A-9C1A-5EDF-0EE2A63B2189}"/>
          </ac:cxnSpMkLst>
        </pc:cxnChg>
        <pc:cxnChg chg="mod">
          <ac:chgData name="Nguyễn Ngọc Tín" userId="fcb959ec-a8ce-4b1a-af7c-90c382fac543" providerId="ADAL" clId="{4E1C6833-E4D9-47A0-97D4-82B3673089A9}" dt="2022-05-07T03:12:32.083" v="39"/>
          <ac:cxnSpMkLst>
            <pc:docMk/>
            <pc:sldMk cId="307742934" sldId="307"/>
            <ac:cxnSpMk id="45" creationId="{C33B00F8-F809-9748-3A59-93B395B0B947}"/>
          </ac:cxnSpMkLst>
        </pc:cxnChg>
        <pc:cxnChg chg="mod">
          <ac:chgData name="Nguyễn Ngọc Tín" userId="fcb959ec-a8ce-4b1a-af7c-90c382fac543" providerId="ADAL" clId="{4E1C6833-E4D9-47A0-97D4-82B3673089A9}" dt="2022-05-07T03:12:32.083" v="39"/>
          <ac:cxnSpMkLst>
            <pc:docMk/>
            <pc:sldMk cId="307742934" sldId="307"/>
            <ac:cxnSpMk id="46" creationId="{BB5E22F5-DB89-4EF7-C180-89B37ADD52F7}"/>
          </ac:cxnSpMkLst>
        </pc:cxnChg>
        <pc:cxnChg chg="mod">
          <ac:chgData name="Nguyễn Ngọc Tín" userId="fcb959ec-a8ce-4b1a-af7c-90c382fac543" providerId="ADAL" clId="{4E1C6833-E4D9-47A0-97D4-82B3673089A9}" dt="2022-05-07T03:12:32.083" v="39"/>
          <ac:cxnSpMkLst>
            <pc:docMk/>
            <pc:sldMk cId="307742934" sldId="307"/>
            <ac:cxnSpMk id="47" creationId="{87F9E977-B292-BAF5-916C-F5AE55E3B995}"/>
          </ac:cxnSpMkLst>
        </pc:cxnChg>
        <pc:cxnChg chg="mod">
          <ac:chgData name="Nguyễn Ngọc Tín" userId="fcb959ec-a8ce-4b1a-af7c-90c382fac543" providerId="ADAL" clId="{4E1C6833-E4D9-47A0-97D4-82B3673089A9}" dt="2022-05-07T03:12:32.083" v="39"/>
          <ac:cxnSpMkLst>
            <pc:docMk/>
            <pc:sldMk cId="307742934" sldId="307"/>
            <ac:cxnSpMk id="48" creationId="{AF3C8D52-5B9A-CE79-0D93-E8E6E1CAD1BD}"/>
          </ac:cxnSpMkLst>
        </pc:cxnChg>
        <pc:cxnChg chg="mod">
          <ac:chgData name="Nguyễn Ngọc Tín" userId="fcb959ec-a8ce-4b1a-af7c-90c382fac543" providerId="ADAL" clId="{4E1C6833-E4D9-47A0-97D4-82B3673089A9}" dt="2022-05-07T03:12:32.083" v="39"/>
          <ac:cxnSpMkLst>
            <pc:docMk/>
            <pc:sldMk cId="307742934" sldId="307"/>
            <ac:cxnSpMk id="49" creationId="{F1761063-BAE7-108E-6CB3-BB8C32456932}"/>
          </ac:cxnSpMkLst>
        </pc:cxnChg>
        <pc:cxnChg chg="mod">
          <ac:chgData name="Nguyễn Ngọc Tín" userId="fcb959ec-a8ce-4b1a-af7c-90c382fac543" providerId="ADAL" clId="{4E1C6833-E4D9-47A0-97D4-82B3673089A9}" dt="2022-05-07T03:12:32.083" v="39"/>
          <ac:cxnSpMkLst>
            <pc:docMk/>
            <pc:sldMk cId="307742934" sldId="307"/>
            <ac:cxnSpMk id="50" creationId="{9D15822B-BB76-3630-FAA6-F905844AA656}"/>
          </ac:cxnSpMkLst>
        </pc:cxnChg>
        <pc:cxnChg chg="add mod">
          <ac:chgData name="Nguyễn Ngọc Tín" userId="fcb959ec-a8ce-4b1a-af7c-90c382fac543" providerId="ADAL" clId="{4E1C6833-E4D9-47A0-97D4-82B3673089A9}" dt="2022-05-07T03:18:07.335" v="95" actId="1076"/>
          <ac:cxnSpMkLst>
            <pc:docMk/>
            <pc:sldMk cId="307742934" sldId="307"/>
            <ac:cxnSpMk id="51" creationId="{8E842223-C64E-895E-D580-25AE82960E54}"/>
          </ac:cxnSpMkLst>
        </pc:cxnChg>
        <pc:cxnChg chg="add mod">
          <ac:chgData name="Nguyễn Ngọc Tín" userId="fcb959ec-a8ce-4b1a-af7c-90c382fac543" providerId="ADAL" clId="{4E1C6833-E4D9-47A0-97D4-82B3673089A9}" dt="2022-05-07T03:18:07.335" v="95" actId="1076"/>
          <ac:cxnSpMkLst>
            <pc:docMk/>
            <pc:sldMk cId="307742934" sldId="307"/>
            <ac:cxnSpMk id="52" creationId="{6B6DC11C-EA37-159B-86E1-18546946CD4A}"/>
          </ac:cxnSpMkLst>
        </pc:cxnChg>
        <pc:cxnChg chg="add mod">
          <ac:chgData name="Nguyễn Ngọc Tín" userId="fcb959ec-a8ce-4b1a-af7c-90c382fac543" providerId="ADAL" clId="{4E1C6833-E4D9-47A0-97D4-82B3673089A9}" dt="2022-05-07T03:18:07.335" v="95" actId="1076"/>
          <ac:cxnSpMkLst>
            <pc:docMk/>
            <pc:sldMk cId="307742934" sldId="307"/>
            <ac:cxnSpMk id="53" creationId="{B432C42F-0C95-1F65-765F-59CFF4C66905}"/>
          </ac:cxnSpMkLst>
        </pc:cxnChg>
        <pc:cxnChg chg="add mod">
          <ac:chgData name="Nguyễn Ngọc Tín" userId="fcb959ec-a8ce-4b1a-af7c-90c382fac543" providerId="ADAL" clId="{4E1C6833-E4D9-47A0-97D4-82B3673089A9}" dt="2022-05-07T03:18:07.335" v="95" actId="1076"/>
          <ac:cxnSpMkLst>
            <pc:docMk/>
            <pc:sldMk cId="307742934" sldId="307"/>
            <ac:cxnSpMk id="54" creationId="{ED47954D-C36E-AB46-9C44-5869C057C7AC}"/>
          </ac:cxnSpMkLst>
        </pc:cxnChg>
        <pc:cxnChg chg="add mod">
          <ac:chgData name="Nguyễn Ngọc Tín" userId="fcb959ec-a8ce-4b1a-af7c-90c382fac543" providerId="ADAL" clId="{4E1C6833-E4D9-47A0-97D4-82B3673089A9}" dt="2022-05-07T03:18:07.335" v="95" actId="1076"/>
          <ac:cxnSpMkLst>
            <pc:docMk/>
            <pc:sldMk cId="307742934" sldId="307"/>
            <ac:cxnSpMk id="55" creationId="{39FAF173-F267-7F3A-BBF6-6D51B8275153}"/>
          </ac:cxnSpMkLst>
        </pc:cxnChg>
        <pc:cxnChg chg="add mod">
          <ac:chgData name="Nguyễn Ngọc Tín" userId="fcb959ec-a8ce-4b1a-af7c-90c382fac543" providerId="ADAL" clId="{4E1C6833-E4D9-47A0-97D4-82B3673089A9}" dt="2022-05-07T03:18:07.335" v="95" actId="1076"/>
          <ac:cxnSpMkLst>
            <pc:docMk/>
            <pc:sldMk cId="307742934" sldId="307"/>
            <ac:cxnSpMk id="56" creationId="{7370F27F-7B3B-F569-D5FE-25007BEB3264}"/>
          </ac:cxnSpMkLst>
        </pc:cxnChg>
        <pc:cxnChg chg="add mod">
          <ac:chgData name="Nguyễn Ngọc Tín" userId="fcb959ec-a8ce-4b1a-af7c-90c382fac543" providerId="ADAL" clId="{4E1C6833-E4D9-47A0-97D4-82B3673089A9}" dt="2022-05-07T03:18:07.335" v="95" actId="1076"/>
          <ac:cxnSpMkLst>
            <pc:docMk/>
            <pc:sldMk cId="307742934" sldId="307"/>
            <ac:cxnSpMk id="57" creationId="{354B59F3-25F2-C899-24CF-2F9B95D8CA3E}"/>
          </ac:cxnSpMkLst>
        </pc:cxnChg>
        <pc:cxnChg chg="add mod">
          <ac:chgData name="Nguyễn Ngọc Tín" userId="fcb959ec-a8ce-4b1a-af7c-90c382fac543" providerId="ADAL" clId="{4E1C6833-E4D9-47A0-97D4-82B3673089A9}" dt="2022-05-07T03:18:07.335" v="95" actId="1076"/>
          <ac:cxnSpMkLst>
            <pc:docMk/>
            <pc:sldMk cId="307742934" sldId="307"/>
            <ac:cxnSpMk id="58" creationId="{3DB34C8D-3ADC-E92A-AC33-E75CBFDB8BE0}"/>
          </ac:cxnSpMkLst>
        </pc:cxnChg>
        <pc:cxnChg chg="add mod">
          <ac:chgData name="Nguyễn Ngọc Tín" userId="fcb959ec-a8ce-4b1a-af7c-90c382fac543" providerId="ADAL" clId="{4E1C6833-E4D9-47A0-97D4-82B3673089A9}" dt="2022-05-07T03:18:07.335" v="95" actId="1076"/>
          <ac:cxnSpMkLst>
            <pc:docMk/>
            <pc:sldMk cId="307742934" sldId="307"/>
            <ac:cxnSpMk id="59" creationId="{8518F027-59B5-A488-FA2D-38B6249B28FF}"/>
          </ac:cxnSpMkLst>
        </pc:cxnChg>
        <pc:cxnChg chg="add mod">
          <ac:chgData name="Nguyễn Ngọc Tín" userId="fcb959ec-a8ce-4b1a-af7c-90c382fac543" providerId="ADAL" clId="{4E1C6833-E4D9-47A0-97D4-82B3673089A9}" dt="2022-05-07T03:18:07.335" v="95" actId="1076"/>
          <ac:cxnSpMkLst>
            <pc:docMk/>
            <pc:sldMk cId="307742934" sldId="307"/>
            <ac:cxnSpMk id="60" creationId="{FE5E8BAB-C8E2-544C-221E-C3F5A6D24349}"/>
          </ac:cxnSpMkLst>
        </pc:cxnChg>
        <pc:cxnChg chg="add mod">
          <ac:chgData name="Nguyễn Ngọc Tín" userId="fcb959ec-a8ce-4b1a-af7c-90c382fac543" providerId="ADAL" clId="{4E1C6833-E4D9-47A0-97D4-82B3673089A9}" dt="2022-05-07T03:18:07.335" v="95" actId="1076"/>
          <ac:cxnSpMkLst>
            <pc:docMk/>
            <pc:sldMk cId="307742934" sldId="307"/>
            <ac:cxnSpMk id="61" creationId="{CDEC084F-3A2E-2323-2B57-563C86053829}"/>
          </ac:cxnSpMkLst>
        </pc:cxnChg>
        <pc:cxnChg chg="add mod">
          <ac:chgData name="Nguyễn Ngọc Tín" userId="fcb959ec-a8ce-4b1a-af7c-90c382fac543" providerId="ADAL" clId="{4E1C6833-E4D9-47A0-97D4-82B3673089A9}" dt="2022-05-07T03:18:07.335" v="95" actId="1076"/>
          <ac:cxnSpMkLst>
            <pc:docMk/>
            <pc:sldMk cId="307742934" sldId="307"/>
            <ac:cxnSpMk id="62" creationId="{4BF1FE85-4404-B57A-E7A5-7E0B50A14637}"/>
          </ac:cxnSpMkLst>
        </pc:cxnChg>
        <pc:cxnChg chg="add mod">
          <ac:chgData name="Nguyễn Ngọc Tín" userId="fcb959ec-a8ce-4b1a-af7c-90c382fac543" providerId="ADAL" clId="{4E1C6833-E4D9-47A0-97D4-82B3673089A9}" dt="2022-05-07T03:18:07.335" v="95" actId="1076"/>
          <ac:cxnSpMkLst>
            <pc:docMk/>
            <pc:sldMk cId="307742934" sldId="307"/>
            <ac:cxnSpMk id="63" creationId="{BBDEE612-966B-7CAA-AC0A-6B94C7B2458B}"/>
          </ac:cxnSpMkLst>
        </pc:cxnChg>
        <pc:cxnChg chg="add mod">
          <ac:chgData name="Nguyễn Ngọc Tín" userId="fcb959ec-a8ce-4b1a-af7c-90c382fac543" providerId="ADAL" clId="{4E1C6833-E4D9-47A0-97D4-82B3673089A9}" dt="2022-05-07T03:18:07.335" v="95" actId="1076"/>
          <ac:cxnSpMkLst>
            <pc:docMk/>
            <pc:sldMk cId="307742934" sldId="307"/>
            <ac:cxnSpMk id="64" creationId="{67C85DB7-F554-7D87-FF55-CF0DE0BBD4CB}"/>
          </ac:cxnSpMkLst>
        </pc:cxnChg>
        <pc:cxnChg chg="add mod">
          <ac:chgData name="Nguyễn Ngọc Tín" userId="fcb959ec-a8ce-4b1a-af7c-90c382fac543" providerId="ADAL" clId="{4E1C6833-E4D9-47A0-97D4-82B3673089A9}" dt="2022-05-07T03:18:07.335" v="95" actId="1076"/>
          <ac:cxnSpMkLst>
            <pc:docMk/>
            <pc:sldMk cId="307742934" sldId="307"/>
            <ac:cxnSpMk id="65" creationId="{D22D9C23-8C7F-4C18-910C-66A226CB2B13}"/>
          </ac:cxnSpMkLst>
        </pc:cxnChg>
        <pc:cxnChg chg="add mod">
          <ac:chgData name="Nguyễn Ngọc Tín" userId="fcb959ec-a8ce-4b1a-af7c-90c382fac543" providerId="ADAL" clId="{4E1C6833-E4D9-47A0-97D4-82B3673089A9}" dt="2022-05-07T03:18:07.335" v="95" actId="1076"/>
          <ac:cxnSpMkLst>
            <pc:docMk/>
            <pc:sldMk cId="307742934" sldId="307"/>
            <ac:cxnSpMk id="66" creationId="{426118BD-4E20-B41A-5FCE-28EF913ABCA6}"/>
          </ac:cxnSpMkLst>
        </pc:cxnChg>
        <pc:cxnChg chg="add mod">
          <ac:chgData name="Nguyễn Ngọc Tín" userId="fcb959ec-a8ce-4b1a-af7c-90c382fac543" providerId="ADAL" clId="{4E1C6833-E4D9-47A0-97D4-82B3673089A9}" dt="2022-05-07T03:18:07.335" v="95" actId="1076"/>
          <ac:cxnSpMkLst>
            <pc:docMk/>
            <pc:sldMk cId="307742934" sldId="307"/>
            <ac:cxnSpMk id="67" creationId="{BF00575F-FE30-C468-5917-59A8361E4B04}"/>
          </ac:cxnSpMkLst>
        </pc:cxnChg>
        <pc:cxnChg chg="add mod">
          <ac:chgData name="Nguyễn Ngọc Tín" userId="fcb959ec-a8ce-4b1a-af7c-90c382fac543" providerId="ADAL" clId="{4E1C6833-E4D9-47A0-97D4-82B3673089A9}" dt="2022-05-07T03:18:07.335" v="95" actId="1076"/>
          <ac:cxnSpMkLst>
            <pc:docMk/>
            <pc:sldMk cId="307742934" sldId="307"/>
            <ac:cxnSpMk id="68" creationId="{02F976E4-25F5-83DC-90EC-7A0CE86D9C47}"/>
          </ac:cxnSpMkLst>
        </pc:cxnChg>
        <pc:cxnChg chg="add mod">
          <ac:chgData name="Nguyễn Ngọc Tín" userId="fcb959ec-a8ce-4b1a-af7c-90c382fac543" providerId="ADAL" clId="{4E1C6833-E4D9-47A0-97D4-82B3673089A9}" dt="2022-05-07T03:18:07.335" v="95" actId="1076"/>
          <ac:cxnSpMkLst>
            <pc:docMk/>
            <pc:sldMk cId="307742934" sldId="307"/>
            <ac:cxnSpMk id="69" creationId="{B5E3AEF3-C884-453C-EE5F-BF9F7821C1DD}"/>
          </ac:cxnSpMkLst>
        </pc:cxnChg>
        <pc:cxnChg chg="add mod">
          <ac:chgData name="Nguyễn Ngọc Tín" userId="fcb959ec-a8ce-4b1a-af7c-90c382fac543" providerId="ADAL" clId="{4E1C6833-E4D9-47A0-97D4-82B3673089A9}" dt="2022-05-07T03:18:07.335" v="95" actId="1076"/>
          <ac:cxnSpMkLst>
            <pc:docMk/>
            <pc:sldMk cId="307742934" sldId="307"/>
            <ac:cxnSpMk id="70" creationId="{D08EE873-E0C6-BB0E-85C7-DEDD22421301}"/>
          </ac:cxnSpMkLst>
        </pc:cxnChg>
        <pc:cxnChg chg="add mod">
          <ac:chgData name="Nguyễn Ngọc Tín" userId="fcb959ec-a8ce-4b1a-af7c-90c382fac543" providerId="ADAL" clId="{4E1C6833-E4D9-47A0-97D4-82B3673089A9}" dt="2022-05-07T03:18:07.335" v="95" actId="1076"/>
          <ac:cxnSpMkLst>
            <pc:docMk/>
            <pc:sldMk cId="307742934" sldId="307"/>
            <ac:cxnSpMk id="71" creationId="{F66E2048-BD55-9854-AAD0-CE92A593E2B6}"/>
          </ac:cxnSpMkLst>
        </pc:cxnChg>
        <pc:cxnChg chg="add mod">
          <ac:chgData name="Nguyễn Ngọc Tín" userId="fcb959ec-a8ce-4b1a-af7c-90c382fac543" providerId="ADAL" clId="{4E1C6833-E4D9-47A0-97D4-82B3673089A9}" dt="2022-05-07T03:18:07.335" v="95" actId="1076"/>
          <ac:cxnSpMkLst>
            <pc:docMk/>
            <pc:sldMk cId="307742934" sldId="307"/>
            <ac:cxnSpMk id="72" creationId="{8D96C8E2-C7AC-BD9E-8F55-3076B884313A}"/>
          </ac:cxnSpMkLst>
        </pc:cxnChg>
        <pc:cxnChg chg="add mod">
          <ac:chgData name="Nguyễn Ngọc Tín" userId="fcb959ec-a8ce-4b1a-af7c-90c382fac543" providerId="ADAL" clId="{4E1C6833-E4D9-47A0-97D4-82B3673089A9}" dt="2022-05-07T03:18:07.335" v="95" actId="1076"/>
          <ac:cxnSpMkLst>
            <pc:docMk/>
            <pc:sldMk cId="307742934" sldId="307"/>
            <ac:cxnSpMk id="73" creationId="{814DDD65-A5EB-5EBB-3CD3-DEF009F4C756}"/>
          </ac:cxnSpMkLst>
        </pc:cxnChg>
        <pc:cxnChg chg="mod">
          <ac:chgData name="Nguyễn Ngọc Tín" userId="fcb959ec-a8ce-4b1a-af7c-90c382fac543" providerId="ADAL" clId="{4E1C6833-E4D9-47A0-97D4-82B3673089A9}" dt="2022-05-07T03:12:45.090" v="46"/>
          <ac:cxnSpMkLst>
            <pc:docMk/>
            <pc:sldMk cId="307742934" sldId="307"/>
            <ac:cxnSpMk id="77" creationId="{4A33941F-228B-362A-6DE1-F34DAA53838A}"/>
          </ac:cxnSpMkLst>
        </pc:cxnChg>
        <pc:cxnChg chg="mod">
          <ac:chgData name="Nguyễn Ngọc Tín" userId="fcb959ec-a8ce-4b1a-af7c-90c382fac543" providerId="ADAL" clId="{4E1C6833-E4D9-47A0-97D4-82B3673089A9}" dt="2022-05-07T03:12:45.090" v="46"/>
          <ac:cxnSpMkLst>
            <pc:docMk/>
            <pc:sldMk cId="307742934" sldId="307"/>
            <ac:cxnSpMk id="79" creationId="{13F75CB9-C032-BB44-3697-EDE5B451A2DE}"/>
          </ac:cxnSpMkLst>
        </pc:cxnChg>
        <pc:cxnChg chg="mod">
          <ac:chgData name="Nguyễn Ngọc Tín" userId="fcb959ec-a8ce-4b1a-af7c-90c382fac543" providerId="ADAL" clId="{4E1C6833-E4D9-47A0-97D4-82B3673089A9}" dt="2022-05-07T03:12:45.090" v="46"/>
          <ac:cxnSpMkLst>
            <pc:docMk/>
            <pc:sldMk cId="307742934" sldId="307"/>
            <ac:cxnSpMk id="80" creationId="{D487879B-C7F4-FE50-7658-067579E9D8C4}"/>
          </ac:cxnSpMkLst>
        </pc:cxnChg>
        <pc:cxnChg chg="mod">
          <ac:chgData name="Nguyễn Ngọc Tín" userId="fcb959ec-a8ce-4b1a-af7c-90c382fac543" providerId="ADAL" clId="{4E1C6833-E4D9-47A0-97D4-82B3673089A9}" dt="2022-05-07T03:12:45.090" v="46"/>
          <ac:cxnSpMkLst>
            <pc:docMk/>
            <pc:sldMk cId="307742934" sldId="307"/>
            <ac:cxnSpMk id="81" creationId="{EB7E4AE8-74B6-9ED2-1470-16F335A35C29}"/>
          </ac:cxnSpMkLst>
        </pc:cxnChg>
        <pc:cxnChg chg="mod">
          <ac:chgData name="Nguyễn Ngọc Tín" userId="fcb959ec-a8ce-4b1a-af7c-90c382fac543" providerId="ADAL" clId="{4E1C6833-E4D9-47A0-97D4-82B3673089A9}" dt="2022-05-07T03:12:45.090" v="46"/>
          <ac:cxnSpMkLst>
            <pc:docMk/>
            <pc:sldMk cId="307742934" sldId="307"/>
            <ac:cxnSpMk id="82" creationId="{F0B20833-5FE5-C38B-BC12-07E46FF4BBD8}"/>
          </ac:cxnSpMkLst>
        </pc:cxnChg>
        <pc:cxnChg chg="mod">
          <ac:chgData name="Nguyễn Ngọc Tín" userId="fcb959ec-a8ce-4b1a-af7c-90c382fac543" providerId="ADAL" clId="{4E1C6833-E4D9-47A0-97D4-82B3673089A9}" dt="2022-05-07T03:12:45.090" v="46"/>
          <ac:cxnSpMkLst>
            <pc:docMk/>
            <pc:sldMk cId="307742934" sldId="307"/>
            <ac:cxnSpMk id="83" creationId="{38BD7519-7C65-0181-D3B3-BBD7262AB8EF}"/>
          </ac:cxnSpMkLst>
        </pc:cxnChg>
        <pc:cxnChg chg="mod">
          <ac:chgData name="Nguyễn Ngọc Tín" userId="fcb959ec-a8ce-4b1a-af7c-90c382fac543" providerId="ADAL" clId="{4E1C6833-E4D9-47A0-97D4-82B3673089A9}" dt="2022-05-07T03:12:45.090" v="46"/>
          <ac:cxnSpMkLst>
            <pc:docMk/>
            <pc:sldMk cId="307742934" sldId="307"/>
            <ac:cxnSpMk id="84" creationId="{DFDCC8F3-268D-81F0-E3E3-B6F37E6BEA99}"/>
          </ac:cxnSpMkLst>
        </pc:cxnChg>
        <pc:cxnChg chg="mod">
          <ac:chgData name="Nguyễn Ngọc Tín" userId="fcb959ec-a8ce-4b1a-af7c-90c382fac543" providerId="ADAL" clId="{4E1C6833-E4D9-47A0-97D4-82B3673089A9}" dt="2022-05-07T03:12:45.090" v="46"/>
          <ac:cxnSpMkLst>
            <pc:docMk/>
            <pc:sldMk cId="307742934" sldId="307"/>
            <ac:cxnSpMk id="86" creationId="{84DC63FA-729B-7867-8684-ACB2DC418FFD}"/>
          </ac:cxnSpMkLst>
        </pc:cxnChg>
        <pc:cxnChg chg="mod">
          <ac:chgData name="Nguyễn Ngọc Tín" userId="fcb959ec-a8ce-4b1a-af7c-90c382fac543" providerId="ADAL" clId="{4E1C6833-E4D9-47A0-97D4-82B3673089A9}" dt="2022-05-07T03:12:45.090" v="46"/>
          <ac:cxnSpMkLst>
            <pc:docMk/>
            <pc:sldMk cId="307742934" sldId="307"/>
            <ac:cxnSpMk id="87" creationId="{954F46F0-8163-7A1A-CF5D-5CB6573D66ED}"/>
          </ac:cxnSpMkLst>
        </pc:cxnChg>
        <pc:cxnChg chg="mod">
          <ac:chgData name="Nguyễn Ngọc Tín" userId="fcb959ec-a8ce-4b1a-af7c-90c382fac543" providerId="ADAL" clId="{4E1C6833-E4D9-47A0-97D4-82B3673089A9}" dt="2022-05-07T03:12:45.090" v="46"/>
          <ac:cxnSpMkLst>
            <pc:docMk/>
            <pc:sldMk cId="307742934" sldId="307"/>
            <ac:cxnSpMk id="88" creationId="{0E42B559-D5F6-AD4F-3B68-2723C6B63218}"/>
          </ac:cxnSpMkLst>
        </pc:cxnChg>
        <pc:cxnChg chg="mod">
          <ac:chgData name="Nguyễn Ngọc Tín" userId="fcb959ec-a8ce-4b1a-af7c-90c382fac543" providerId="ADAL" clId="{4E1C6833-E4D9-47A0-97D4-82B3673089A9}" dt="2022-05-07T03:12:45.090" v="46"/>
          <ac:cxnSpMkLst>
            <pc:docMk/>
            <pc:sldMk cId="307742934" sldId="307"/>
            <ac:cxnSpMk id="89" creationId="{D46E49F4-4A55-59C7-0DE1-A6D853A8C9D9}"/>
          </ac:cxnSpMkLst>
        </pc:cxnChg>
        <pc:cxnChg chg="mod">
          <ac:chgData name="Nguyễn Ngọc Tín" userId="fcb959ec-a8ce-4b1a-af7c-90c382fac543" providerId="ADAL" clId="{4E1C6833-E4D9-47A0-97D4-82B3673089A9}" dt="2022-05-07T03:12:45.090" v="46"/>
          <ac:cxnSpMkLst>
            <pc:docMk/>
            <pc:sldMk cId="307742934" sldId="307"/>
            <ac:cxnSpMk id="90" creationId="{1E2054A4-7F07-1C50-E503-CFE119D26260}"/>
          </ac:cxnSpMkLst>
        </pc:cxnChg>
        <pc:cxnChg chg="mod">
          <ac:chgData name="Nguyễn Ngọc Tín" userId="fcb959ec-a8ce-4b1a-af7c-90c382fac543" providerId="ADAL" clId="{4E1C6833-E4D9-47A0-97D4-82B3673089A9}" dt="2022-05-07T03:12:45.090" v="46"/>
          <ac:cxnSpMkLst>
            <pc:docMk/>
            <pc:sldMk cId="307742934" sldId="307"/>
            <ac:cxnSpMk id="91" creationId="{D2D41DA9-924B-9C11-D2AC-BE535DC3E6A9}"/>
          </ac:cxnSpMkLst>
        </pc:cxnChg>
        <pc:cxnChg chg="mod">
          <ac:chgData name="Nguyễn Ngọc Tín" userId="fcb959ec-a8ce-4b1a-af7c-90c382fac543" providerId="ADAL" clId="{4E1C6833-E4D9-47A0-97D4-82B3673089A9}" dt="2022-05-07T03:12:45.090" v="46"/>
          <ac:cxnSpMkLst>
            <pc:docMk/>
            <pc:sldMk cId="307742934" sldId="307"/>
            <ac:cxnSpMk id="92" creationId="{C07CAD9F-9DE5-859E-2CC5-9256E1253AD7}"/>
          </ac:cxnSpMkLst>
        </pc:cxnChg>
        <pc:cxnChg chg="mod">
          <ac:chgData name="Nguyễn Ngọc Tín" userId="fcb959ec-a8ce-4b1a-af7c-90c382fac543" providerId="ADAL" clId="{4E1C6833-E4D9-47A0-97D4-82B3673089A9}" dt="2022-05-07T03:12:45.090" v="46"/>
          <ac:cxnSpMkLst>
            <pc:docMk/>
            <pc:sldMk cId="307742934" sldId="307"/>
            <ac:cxnSpMk id="93" creationId="{22EB9CAD-DF67-D5C9-E6DC-32EA29A25939}"/>
          </ac:cxnSpMkLst>
        </pc:cxnChg>
        <pc:cxnChg chg="mod">
          <ac:chgData name="Nguyễn Ngọc Tín" userId="fcb959ec-a8ce-4b1a-af7c-90c382fac543" providerId="ADAL" clId="{4E1C6833-E4D9-47A0-97D4-82B3673089A9}" dt="2022-05-07T03:12:45.090" v="46"/>
          <ac:cxnSpMkLst>
            <pc:docMk/>
            <pc:sldMk cId="307742934" sldId="307"/>
            <ac:cxnSpMk id="94" creationId="{2B73DE36-C1DF-E348-3814-E3E4798C70EE}"/>
          </ac:cxnSpMkLst>
        </pc:cxnChg>
        <pc:cxnChg chg="mod">
          <ac:chgData name="Nguyễn Ngọc Tín" userId="fcb959ec-a8ce-4b1a-af7c-90c382fac543" providerId="ADAL" clId="{4E1C6833-E4D9-47A0-97D4-82B3673089A9}" dt="2022-05-07T03:12:45.090" v="46"/>
          <ac:cxnSpMkLst>
            <pc:docMk/>
            <pc:sldMk cId="307742934" sldId="307"/>
            <ac:cxnSpMk id="95" creationId="{1691B470-A46B-72FC-8598-C0026DDA0602}"/>
          </ac:cxnSpMkLst>
        </pc:cxnChg>
        <pc:cxnChg chg="mod">
          <ac:chgData name="Nguyễn Ngọc Tín" userId="fcb959ec-a8ce-4b1a-af7c-90c382fac543" providerId="ADAL" clId="{4E1C6833-E4D9-47A0-97D4-82B3673089A9}" dt="2022-05-07T03:12:45.090" v="46"/>
          <ac:cxnSpMkLst>
            <pc:docMk/>
            <pc:sldMk cId="307742934" sldId="307"/>
            <ac:cxnSpMk id="96" creationId="{636BD709-B38F-0DB6-C051-F935E8EA7632}"/>
          </ac:cxnSpMkLst>
        </pc:cxnChg>
      </pc:sldChg>
      <pc:sldChg chg="addSp delSp modSp add mod ord modTransition">
        <pc:chgData name="Nguyễn Ngọc Tín" userId="fcb959ec-a8ce-4b1a-af7c-90c382fac543" providerId="ADAL" clId="{4E1C6833-E4D9-47A0-97D4-82B3673089A9}" dt="2022-05-08T22:17:59.314" v="3769"/>
        <pc:sldMkLst>
          <pc:docMk/>
          <pc:sldMk cId="2296401240" sldId="307"/>
        </pc:sldMkLst>
        <pc:spChg chg="mod">
          <ac:chgData name="Nguyễn Ngọc Tín" userId="fcb959ec-a8ce-4b1a-af7c-90c382fac543" providerId="ADAL" clId="{4E1C6833-E4D9-47A0-97D4-82B3673089A9}" dt="2022-05-08T10:00:19.871" v="594" actId="1076"/>
          <ac:spMkLst>
            <pc:docMk/>
            <pc:sldMk cId="2296401240" sldId="307"/>
            <ac:spMk id="6" creationId="{B2D65767-BF9A-FEBA-6BA6-723C586D5311}"/>
          </ac:spMkLst>
        </pc:spChg>
        <pc:picChg chg="add del mod">
          <ac:chgData name="Nguyễn Ngọc Tín" userId="fcb959ec-a8ce-4b1a-af7c-90c382fac543" providerId="ADAL" clId="{4E1C6833-E4D9-47A0-97D4-82B3673089A9}" dt="2022-05-08T10:02:01.180" v="611" actId="478"/>
          <ac:picMkLst>
            <pc:docMk/>
            <pc:sldMk cId="2296401240" sldId="307"/>
            <ac:picMk id="3" creationId="{B330BB4F-0196-45A1-7B93-BADE60D53B1D}"/>
          </ac:picMkLst>
        </pc:picChg>
        <pc:picChg chg="mod">
          <ac:chgData name="Nguyễn Ngọc Tín" userId="fcb959ec-a8ce-4b1a-af7c-90c382fac543" providerId="ADAL" clId="{4E1C6833-E4D9-47A0-97D4-82B3673089A9}" dt="2022-05-08T09:59:57.205" v="584" actId="1076"/>
          <ac:picMkLst>
            <pc:docMk/>
            <pc:sldMk cId="2296401240" sldId="307"/>
            <ac:picMk id="5" creationId="{CEDB7A91-CCF3-7DDB-15CA-98CBE743FFE5}"/>
          </ac:picMkLst>
        </pc:picChg>
      </pc:sldChg>
      <pc:sldChg chg="addSp delSp modSp add del mod delAnim modAnim">
        <pc:chgData name="Nguyễn Ngọc Tín" userId="fcb959ec-a8ce-4b1a-af7c-90c382fac543" providerId="ADAL" clId="{4E1C6833-E4D9-47A0-97D4-82B3673089A9}" dt="2022-05-08T09:26:00.403" v="490" actId="47"/>
        <pc:sldMkLst>
          <pc:docMk/>
          <pc:sldMk cId="409555981" sldId="308"/>
        </pc:sldMkLst>
        <pc:spChg chg="mod">
          <ac:chgData name="Nguyễn Ngọc Tín" userId="fcb959ec-a8ce-4b1a-af7c-90c382fac543" providerId="ADAL" clId="{4E1C6833-E4D9-47A0-97D4-82B3673089A9}" dt="2022-05-07T03:19:49.936" v="113" actId="1076"/>
          <ac:spMkLst>
            <pc:docMk/>
            <pc:sldMk cId="409555981" sldId="308"/>
            <ac:spMk id="196" creationId="{00000000-0000-0000-0000-000000000000}"/>
          </ac:spMkLst>
        </pc:spChg>
        <pc:grpChg chg="add mod">
          <ac:chgData name="Nguyễn Ngọc Tín" userId="fcb959ec-a8ce-4b1a-af7c-90c382fac543" providerId="ADAL" clId="{4E1C6833-E4D9-47A0-97D4-82B3673089A9}" dt="2022-05-07T03:20:32.432" v="122"/>
          <ac:grpSpMkLst>
            <pc:docMk/>
            <pc:sldMk cId="409555981" sldId="308"/>
            <ac:grpSpMk id="49" creationId="{1D004509-2207-4922-52C6-8B78C9DAF764}"/>
          </ac:grpSpMkLst>
        </pc:grpChg>
        <pc:grpChg chg="del mod">
          <ac:chgData name="Nguyễn Ngọc Tín" userId="fcb959ec-a8ce-4b1a-af7c-90c382fac543" providerId="ADAL" clId="{4E1C6833-E4D9-47A0-97D4-82B3673089A9}" dt="2022-05-07T03:18:43.873" v="105" actId="165"/>
          <ac:grpSpMkLst>
            <pc:docMk/>
            <pc:sldMk cId="409555981" sldId="308"/>
            <ac:grpSpMk id="74" creationId="{E6ACE892-6329-1C4E-1EA1-5495175AC7F6}"/>
          </ac:grpSpMkLst>
        </pc:grpChg>
        <pc:grpChg chg="del mod topLvl">
          <ac:chgData name="Nguyễn Ngọc Tín" userId="fcb959ec-a8ce-4b1a-af7c-90c382fac543" providerId="ADAL" clId="{4E1C6833-E4D9-47A0-97D4-82B3673089A9}" dt="2022-05-07T03:20:26.783" v="120" actId="21"/>
          <ac:grpSpMkLst>
            <pc:docMk/>
            <pc:sldMk cId="409555981" sldId="308"/>
            <ac:grpSpMk id="75" creationId="{429EF874-89E3-7BAC-A3E7-429827D2D85B}"/>
          </ac:grpSpMkLst>
        </pc:grpChg>
        <pc:grpChg chg="del mod topLvl">
          <ac:chgData name="Nguyễn Ngọc Tín" userId="fcb959ec-a8ce-4b1a-af7c-90c382fac543" providerId="ADAL" clId="{4E1C6833-E4D9-47A0-97D4-82B3673089A9}" dt="2022-05-07T03:20:26.783" v="120" actId="21"/>
          <ac:grpSpMkLst>
            <pc:docMk/>
            <pc:sldMk cId="409555981" sldId="308"/>
            <ac:grpSpMk id="76" creationId="{344FABC0-CBBB-7B09-EC4D-B127479D32BE}"/>
          </ac:grpSpMkLst>
        </pc:grpChg>
        <pc:grpChg chg="mod">
          <ac:chgData name="Nguyễn Ngọc Tín" userId="fcb959ec-a8ce-4b1a-af7c-90c382fac543" providerId="ADAL" clId="{4E1C6833-E4D9-47A0-97D4-82B3673089A9}" dt="2022-05-07T03:18:43.873" v="105" actId="165"/>
          <ac:grpSpMkLst>
            <pc:docMk/>
            <pc:sldMk cId="409555981" sldId="308"/>
            <ac:grpSpMk id="78" creationId="{AE6B0973-81E1-D332-CF72-E65557D2DCCA}"/>
          </ac:grpSpMkLst>
        </pc:grpChg>
        <pc:grpChg chg="mod">
          <ac:chgData name="Nguyễn Ngọc Tín" userId="fcb959ec-a8ce-4b1a-af7c-90c382fac543" providerId="ADAL" clId="{4E1C6833-E4D9-47A0-97D4-82B3673089A9}" dt="2022-05-07T03:18:43.873" v="105" actId="165"/>
          <ac:grpSpMkLst>
            <pc:docMk/>
            <pc:sldMk cId="409555981" sldId="308"/>
            <ac:grpSpMk id="85" creationId="{8C01CC23-63C7-87A2-73E8-3EEBCC815A62}"/>
          </ac:grpSpMkLst>
        </pc:grpChg>
        <pc:grpChg chg="mod">
          <ac:chgData name="Nguyễn Ngọc Tín" userId="fcb959ec-a8ce-4b1a-af7c-90c382fac543" providerId="ADAL" clId="{4E1C6833-E4D9-47A0-97D4-82B3673089A9}" dt="2022-05-07T03:20:32.432" v="122"/>
          <ac:grpSpMkLst>
            <pc:docMk/>
            <pc:sldMk cId="409555981" sldId="308"/>
            <ac:grpSpMk id="97" creationId="{C56BF874-D897-2152-BAE7-4246E56B13D3}"/>
          </ac:grpSpMkLst>
        </pc:grpChg>
        <pc:grpChg chg="add mod">
          <ac:chgData name="Nguyễn Ngọc Tín" userId="fcb959ec-a8ce-4b1a-af7c-90c382fac543" providerId="ADAL" clId="{4E1C6833-E4D9-47A0-97D4-82B3673089A9}" dt="2022-05-07T03:20:32.432" v="122"/>
          <ac:grpSpMkLst>
            <pc:docMk/>
            <pc:sldMk cId="409555981" sldId="308"/>
            <ac:grpSpMk id="109" creationId="{545B2291-C6FF-C87A-FB30-5AFD28F46C61}"/>
          </ac:grpSpMkLst>
        </pc:grpChg>
        <pc:grpChg chg="mod">
          <ac:chgData name="Nguyễn Ngọc Tín" userId="fcb959ec-a8ce-4b1a-af7c-90c382fac543" providerId="ADAL" clId="{4E1C6833-E4D9-47A0-97D4-82B3673089A9}" dt="2022-05-07T03:20:32.432" v="122"/>
          <ac:grpSpMkLst>
            <pc:docMk/>
            <pc:sldMk cId="409555981" sldId="308"/>
            <ac:grpSpMk id="111" creationId="{60EFC476-7A50-8433-74C5-085DD9E955E2}"/>
          </ac:grpSpMkLst>
        </pc:grpChg>
        <pc:cxnChg chg="mod">
          <ac:chgData name="Nguyễn Ngọc Tín" userId="fcb959ec-a8ce-4b1a-af7c-90c382fac543" providerId="ADAL" clId="{4E1C6833-E4D9-47A0-97D4-82B3673089A9}" dt="2022-05-07T03:20:32.432" v="122"/>
          <ac:cxnSpMkLst>
            <pc:docMk/>
            <pc:sldMk cId="409555981" sldId="308"/>
            <ac:cxnSpMk id="50" creationId="{E4B1D46B-CCAE-04BE-9E8E-FC6F9FB06DD7}"/>
          </ac:cxnSpMkLst>
        </pc:cxnChg>
        <pc:cxnChg chg="del">
          <ac:chgData name="Nguyễn Ngọc Tín" userId="fcb959ec-a8ce-4b1a-af7c-90c382fac543" providerId="ADAL" clId="{4E1C6833-E4D9-47A0-97D4-82B3673089A9}" dt="2022-05-07T03:20:31.851" v="121" actId="478"/>
          <ac:cxnSpMkLst>
            <pc:docMk/>
            <pc:sldMk cId="409555981" sldId="308"/>
            <ac:cxnSpMk id="51" creationId="{8E842223-C64E-895E-D580-25AE82960E54}"/>
          </ac:cxnSpMkLst>
        </pc:cxnChg>
        <pc:cxnChg chg="del">
          <ac:chgData name="Nguyễn Ngọc Tín" userId="fcb959ec-a8ce-4b1a-af7c-90c382fac543" providerId="ADAL" clId="{4E1C6833-E4D9-47A0-97D4-82B3673089A9}" dt="2022-05-07T03:20:31.851" v="121" actId="478"/>
          <ac:cxnSpMkLst>
            <pc:docMk/>
            <pc:sldMk cId="409555981" sldId="308"/>
            <ac:cxnSpMk id="52" creationId="{6B6DC11C-EA37-159B-86E1-18546946CD4A}"/>
          </ac:cxnSpMkLst>
        </pc:cxnChg>
        <pc:cxnChg chg="del">
          <ac:chgData name="Nguyễn Ngọc Tín" userId="fcb959ec-a8ce-4b1a-af7c-90c382fac543" providerId="ADAL" clId="{4E1C6833-E4D9-47A0-97D4-82B3673089A9}" dt="2022-05-07T03:20:31.851" v="121" actId="478"/>
          <ac:cxnSpMkLst>
            <pc:docMk/>
            <pc:sldMk cId="409555981" sldId="308"/>
            <ac:cxnSpMk id="53" creationId="{B432C42F-0C95-1F65-765F-59CFF4C66905}"/>
          </ac:cxnSpMkLst>
        </pc:cxnChg>
        <pc:cxnChg chg="del">
          <ac:chgData name="Nguyễn Ngọc Tín" userId="fcb959ec-a8ce-4b1a-af7c-90c382fac543" providerId="ADAL" clId="{4E1C6833-E4D9-47A0-97D4-82B3673089A9}" dt="2022-05-07T03:20:31.851" v="121" actId="478"/>
          <ac:cxnSpMkLst>
            <pc:docMk/>
            <pc:sldMk cId="409555981" sldId="308"/>
            <ac:cxnSpMk id="54" creationId="{ED47954D-C36E-AB46-9C44-5869C057C7AC}"/>
          </ac:cxnSpMkLst>
        </pc:cxnChg>
        <pc:cxnChg chg="del">
          <ac:chgData name="Nguyễn Ngọc Tín" userId="fcb959ec-a8ce-4b1a-af7c-90c382fac543" providerId="ADAL" clId="{4E1C6833-E4D9-47A0-97D4-82B3673089A9}" dt="2022-05-07T03:20:31.851" v="121" actId="478"/>
          <ac:cxnSpMkLst>
            <pc:docMk/>
            <pc:sldMk cId="409555981" sldId="308"/>
            <ac:cxnSpMk id="55" creationId="{39FAF173-F267-7F3A-BBF6-6D51B8275153}"/>
          </ac:cxnSpMkLst>
        </pc:cxnChg>
        <pc:cxnChg chg="del mod">
          <ac:chgData name="Nguyễn Ngọc Tín" userId="fcb959ec-a8ce-4b1a-af7c-90c382fac543" providerId="ADAL" clId="{4E1C6833-E4D9-47A0-97D4-82B3673089A9}" dt="2022-05-07T03:20:31.851" v="121" actId="478"/>
          <ac:cxnSpMkLst>
            <pc:docMk/>
            <pc:sldMk cId="409555981" sldId="308"/>
            <ac:cxnSpMk id="56" creationId="{7370F27F-7B3B-F569-D5FE-25007BEB3264}"/>
          </ac:cxnSpMkLst>
        </pc:cxnChg>
        <pc:cxnChg chg="del">
          <ac:chgData name="Nguyễn Ngọc Tín" userId="fcb959ec-a8ce-4b1a-af7c-90c382fac543" providerId="ADAL" clId="{4E1C6833-E4D9-47A0-97D4-82B3673089A9}" dt="2022-05-07T03:20:31.851" v="121" actId="478"/>
          <ac:cxnSpMkLst>
            <pc:docMk/>
            <pc:sldMk cId="409555981" sldId="308"/>
            <ac:cxnSpMk id="57" creationId="{354B59F3-25F2-C899-24CF-2F9B95D8CA3E}"/>
          </ac:cxnSpMkLst>
        </pc:cxnChg>
        <pc:cxnChg chg="del">
          <ac:chgData name="Nguyễn Ngọc Tín" userId="fcb959ec-a8ce-4b1a-af7c-90c382fac543" providerId="ADAL" clId="{4E1C6833-E4D9-47A0-97D4-82B3673089A9}" dt="2022-05-07T03:20:31.851" v="121" actId="478"/>
          <ac:cxnSpMkLst>
            <pc:docMk/>
            <pc:sldMk cId="409555981" sldId="308"/>
            <ac:cxnSpMk id="58" creationId="{3DB34C8D-3ADC-E92A-AC33-E75CBFDB8BE0}"/>
          </ac:cxnSpMkLst>
        </pc:cxnChg>
        <pc:cxnChg chg="del">
          <ac:chgData name="Nguyễn Ngọc Tín" userId="fcb959ec-a8ce-4b1a-af7c-90c382fac543" providerId="ADAL" clId="{4E1C6833-E4D9-47A0-97D4-82B3673089A9}" dt="2022-05-07T03:20:31.851" v="121" actId="478"/>
          <ac:cxnSpMkLst>
            <pc:docMk/>
            <pc:sldMk cId="409555981" sldId="308"/>
            <ac:cxnSpMk id="59" creationId="{8518F027-59B5-A488-FA2D-38B6249B28FF}"/>
          </ac:cxnSpMkLst>
        </pc:cxnChg>
        <pc:cxnChg chg="del">
          <ac:chgData name="Nguyễn Ngọc Tín" userId="fcb959ec-a8ce-4b1a-af7c-90c382fac543" providerId="ADAL" clId="{4E1C6833-E4D9-47A0-97D4-82B3673089A9}" dt="2022-05-07T03:20:31.851" v="121" actId="478"/>
          <ac:cxnSpMkLst>
            <pc:docMk/>
            <pc:sldMk cId="409555981" sldId="308"/>
            <ac:cxnSpMk id="60" creationId="{FE5E8BAB-C8E2-544C-221E-C3F5A6D24349}"/>
          </ac:cxnSpMkLst>
        </pc:cxnChg>
        <pc:cxnChg chg="del">
          <ac:chgData name="Nguyễn Ngọc Tín" userId="fcb959ec-a8ce-4b1a-af7c-90c382fac543" providerId="ADAL" clId="{4E1C6833-E4D9-47A0-97D4-82B3673089A9}" dt="2022-05-07T03:20:31.851" v="121" actId="478"/>
          <ac:cxnSpMkLst>
            <pc:docMk/>
            <pc:sldMk cId="409555981" sldId="308"/>
            <ac:cxnSpMk id="61" creationId="{CDEC084F-3A2E-2323-2B57-563C86053829}"/>
          </ac:cxnSpMkLst>
        </pc:cxnChg>
        <pc:cxnChg chg="del">
          <ac:chgData name="Nguyễn Ngọc Tín" userId="fcb959ec-a8ce-4b1a-af7c-90c382fac543" providerId="ADAL" clId="{4E1C6833-E4D9-47A0-97D4-82B3673089A9}" dt="2022-05-07T03:20:31.851" v="121" actId="478"/>
          <ac:cxnSpMkLst>
            <pc:docMk/>
            <pc:sldMk cId="409555981" sldId="308"/>
            <ac:cxnSpMk id="62" creationId="{4BF1FE85-4404-B57A-E7A5-7E0B50A14637}"/>
          </ac:cxnSpMkLst>
        </pc:cxnChg>
        <pc:cxnChg chg="del">
          <ac:chgData name="Nguyễn Ngọc Tín" userId="fcb959ec-a8ce-4b1a-af7c-90c382fac543" providerId="ADAL" clId="{4E1C6833-E4D9-47A0-97D4-82B3673089A9}" dt="2022-05-07T03:18:16.794" v="99" actId="478"/>
          <ac:cxnSpMkLst>
            <pc:docMk/>
            <pc:sldMk cId="409555981" sldId="308"/>
            <ac:cxnSpMk id="63" creationId="{BBDEE612-966B-7CAA-AC0A-6B94C7B2458B}"/>
          </ac:cxnSpMkLst>
        </pc:cxnChg>
        <pc:cxnChg chg="del">
          <ac:chgData name="Nguyễn Ngọc Tín" userId="fcb959ec-a8ce-4b1a-af7c-90c382fac543" providerId="ADAL" clId="{4E1C6833-E4D9-47A0-97D4-82B3673089A9}" dt="2022-05-07T03:18:16.308" v="98" actId="478"/>
          <ac:cxnSpMkLst>
            <pc:docMk/>
            <pc:sldMk cId="409555981" sldId="308"/>
            <ac:cxnSpMk id="64" creationId="{67C85DB7-F554-7D87-FF55-CF0DE0BBD4CB}"/>
          </ac:cxnSpMkLst>
        </pc:cxnChg>
        <pc:cxnChg chg="del">
          <ac:chgData name="Nguyễn Ngọc Tín" userId="fcb959ec-a8ce-4b1a-af7c-90c382fac543" providerId="ADAL" clId="{4E1C6833-E4D9-47A0-97D4-82B3673089A9}" dt="2022-05-07T03:18:19.790" v="102" actId="478"/>
          <ac:cxnSpMkLst>
            <pc:docMk/>
            <pc:sldMk cId="409555981" sldId="308"/>
            <ac:cxnSpMk id="65" creationId="{D22D9C23-8C7F-4C18-910C-66A226CB2B13}"/>
          </ac:cxnSpMkLst>
        </pc:cxnChg>
        <pc:cxnChg chg="del">
          <ac:chgData name="Nguyễn Ngọc Tín" userId="fcb959ec-a8ce-4b1a-af7c-90c382fac543" providerId="ADAL" clId="{4E1C6833-E4D9-47A0-97D4-82B3673089A9}" dt="2022-05-07T03:18:18.661" v="101" actId="478"/>
          <ac:cxnSpMkLst>
            <pc:docMk/>
            <pc:sldMk cId="409555981" sldId="308"/>
            <ac:cxnSpMk id="66" creationId="{426118BD-4E20-B41A-5FCE-28EF913ABCA6}"/>
          </ac:cxnSpMkLst>
        </pc:cxnChg>
        <pc:cxnChg chg="del">
          <ac:chgData name="Nguyễn Ngọc Tín" userId="fcb959ec-a8ce-4b1a-af7c-90c382fac543" providerId="ADAL" clId="{4E1C6833-E4D9-47A0-97D4-82B3673089A9}" dt="2022-05-07T03:20:31.851" v="121" actId="478"/>
          <ac:cxnSpMkLst>
            <pc:docMk/>
            <pc:sldMk cId="409555981" sldId="308"/>
            <ac:cxnSpMk id="67" creationId="{BF00575F-FE30-C468-5917-59A8361E4B04}"/>
          </ac:cxnSpMkLst>
        </pc:cxnChg>
        <pc:cxnChg chg="del">
          <ac:chgData name="Nguyễn Ngọc Tín" userId="fcb959ec-a8ce-4b1a-af7c-90c382fac543" providerId="ADAL" clId="{4E1C6833-E4D9-47A0-97D4-82B3673089A9}" dt="2022-05-07T03:20:31.851" v="121" actId="478"/>
          <ac:cxnSpMkLst>
            <pc:docMk/>
            <pc:sldMk cId="409555981" sldId="308"/>
            <ac:cxnSpMk id="68" creationId="{02F976E4-25F5-83DC-90EC-7A0CE86D9C47}"/>
          </ac:cxnSpMkLst>
        </pc:cxnChg>
        <pc:cxnChg chg="del">
          <ac:chgData name="Nguyễn Ngọc Tín" userId="fcb959ec-a8ce-4b1a-af7c-90c382fac543" providerId="ADAL" clId="{4E1C6833-E4D9-47A0-97D4-82B3673089A9}" dt="2022-05-07T03:20:31.851" v="121" actId="478"/>
          <ac:cxnSpMkLst>
            <pc:docMk/>
            <pc:sldMk cId="409555981" sldId="308"/>
            <ac:cxnSpMk id="69" creationId="{B5E3AEF3-C884-453C-EE5F-BF9F7821C1DD}"/>
          </ac:cxnSpMkLst>
        </pc:cxnChg>
        <pc:cxnChg chg="del">
          <ac:chgData name="Nguyễn Ngọc Tín" userId="fcb959ec-a8ce-4b1a-af7c-90c382fac543" providerId="ADAL" clId="{4E1C6833-E4D9-47A0-97D4-82B3673089A9}" dt="2022-05-07T03:20:31.851" v="121" actId="478"/>
          <ac:cxnSpMkLst>
            <pc:docMk/>
            <pc:sldMk cId="409555981" sldId="308"/>
            <ac:cxnSpMk id="70" creationId="{D08EE873-E0C6-BB0E-85C7-DEDD22421301}"/>
          </ac:cxnSpMkLst>
        </pc:cxnChg>
        <pc:cxnChg chg="del">
          <ac:chgData name="Nguyễn Ngọc Tín" userId="fcb959ec-a8ce-4b1a-af7c-90c382fac543" providerId="ADAL" clId="{4E1C6833-E4D9-47A0-97D4-82B3673089A9}" dt="2022-05-07T03:20:31.851" v="121" actId="478"/>
          <ac:cxnSpMkLst>
            <pc:docMk/>
            <pc:sldMk cId="409555981" sldId="308"/>
            <ac:cxnSpMk id="71" creationId="{F66E2048-BD55-9854-AAD0-CE92A593E2B6}"/>
          </ac:cxnSpMkLst>
        </pc:cxnChg>
        <pc:cxnChg chg="del">
          <ac:chgData name="Nguyễn Ngọc Tín" userId="fcb959ec-a8ce-4b1a-af7c-90c382fac543" providerId="ADAL" clId="{4E1C6833-E4D9-47A0-97D4-82B3673089A9}" dt="2022-05-07T03:20:31.851" v="121" actId="478"/>
          <ac:cxnSpMkLst>
            <pc:docMk/>
            <pc:sldMk cId="409555981" sldId="308"/>
            <ac:cxnSpMk id="72" creationId="{8D96C8E2-C7AC-BD9E-8F55-3076B884313A}"/>
          </ac:cxnSpMkLst>
        </pc:cxnChg>
        <pc:cxnChg chg="del">
          <ac:chgData name="Nguyễn Ngọc Tín" userId="fcb959ec-a8ce-4b1a-af7c-90c382fac543" providerId="ADAL" clId="{4E1C6833-E4D9-47A0-97D4-82B3673089A9}" dt="2022-05-07T03:18:18.190" v="100" actId="478"/>
          <ac:cxnSpMkLst>
            <pc:docMk/>
            <pc:sldMk cId="409555981" sldId="308"/>
            <ac:cxnSpMk id="73" creationId="{814DDD65-A5EB-5EBB-3CD3-DEF009F4C756}"/>
          </ac:cxnSpMkLst>
        </pc:cxnChg>
        <pc:cxnChg chg="mod">
          <ac:chgData name="Nguyễn Ngọc Tín" userId="fcb959ec-a8ce-4b1a-af7c-90c382fac543" providerId="ADAL" clId="{4E1C6833-E4D9-47A0-97D4-82B3673089A9}" dt="2022-05-07T03:18:43.873" v="105" actId="165"/>
          <ac:cxnSpMkLst>
            <pc:docMk/>
            <pc:sldMk cId="409555981" sldId="308"/>
            <ac:cxnSpMk id="77" creationId="{4A33941F-228B-362A-6DE1-F34DAA53838A}"/>
          </ac:cxnSpMkLst>
        </pc:cxnChg>
        <pc:cxnChg chg="mod">
          <ac:chgData name="Nguyễn Ngọc Tín" userId="fcb959ec-a8ce-4b1a-af7c-90c382fac543" providerId="ADAL" clId="{4E1C6833-E4D9-47A0-97D4-82B3673089A9}" dt="2022-05-07T03:18:43.873" v="105" actId="165"/>
          <ac:cxnSpMkLst>
            <pc:docMk/>
            <pc:sldMk cId="409555981" sldId="308"/>
            <ac:cxnSpMk id="79" creationId="{13F75CB9-C032-BB44-3697-EDE5B451A2DE}"/>
          </ac:cxnSpMkLst>
        </pc:cxnChg>
        <pc:cxnChg chg="mod">
          <ac:chgData name="Nguyễn Ngọc Tín" userId="fcb959ec-a8ce-4b1a-af7c-90c382fac543" providerId="ADAL" clId="{4E1C6833-E4D9-47A0-97D4-82B3673089A9}" dt="2022-05-07T03:18:43.873" v="105" actId="165"/>
          <ac:cxnSpMkLst>
            <pc:docMk/>
            <pc:sldMk cId="409555981" sldId="308"/>
            <ac:cxnSpMk id="80" creationId="{D487879B-C7F4-FE50-7658-067579E9D8C4}"/>
          </ac:cxnSpMkLst>
        </pc:cxnChg>
        <pc:cxnChg chg="mod">
          <ac:chgData name="Nguyễn Ngọc Tín" userId="fcb959ec-a8ce-4b1a-af7c-90c382fac543" providerId="ADAL" clId="{4E1C6833-E4D9-47A0-97D4-82B3673089A9}" dt="2022-05-07T03:18:43.873" v="105" actId="165"/>
          <ac:cxnSpMkLst>
            <pc:docMk/>
            <pc:sldMk cId="409555981" sldId="308"/>
            <ac:cxnSpMk id="81" creationId="{EB7E4AE8-74B6-9ED2-1470-16F335A35C29}"/>
          </ac:cxnSpMkLst>
        </pc:cxnChg>
        <pc:cxnChg chg="mod">
          <ac:chgData name="Nguyễn Ngọc Tín" userId="fcb959ec-a8ce-4b1a-af7c-90c382fac543" providerId="ADAL" clId="{4E1C6833-E4D9-47A0-97D4-82B3673089A9}" dt="2022-05-07T03:18:43.873" v="105" actId="165"/>
          <ac:cxnSpMkLst>
            <pc:docMk/>
            <pc:sldMk cId="409555981" sldId="308"/>
            <ac:cxnSpMk id="82" creationId="{F0B20833-5FE5-C38B-BC12-07E46FF4BBD8}"/>
          </ac:cxnSpMkLst>
        </pc:cxnChg>
        <pc:cxnChg chg="mod">
          <ac:chgData name="Nguyễn Ngọc Tín" userId="fcb959ec-a8ce-4b1a-af7c-90c382fac543" providerId="ADAL" clId="{4E1C6833-E4D9-47A0-97D4-82B3673089A9}" dt="2022-05-07T03:18:43.873" v="105" actId="165"/>
          <ac:cxnSpMkLst>
            <pc:docMk/>
            <pc:sldMk cId="409555981" sldId="308"/>
            <ac:cxnSpMk id="83" creationId="{38BD7519-7C65-0181-D3B3-BBD7262AB8EF}"/>
          </ac:cxnSpMkLst>
        </pc:cxnChg>
        <pc:cxnChg chg="mod">
          <ac:chgData name="Nguyễn Ngọc Tín" userId="fcb959ec-a8ce-4b1a-af7c-90c382fac543" providerId="ADAL" clId="{4E1C6833-E4D9-47A0-97D4-82B3673089A9}" dt="2022-05-07T03:18:43.873" v="105" actId="165"/>
          <ac:cxnSpMkLst>
            <pc:docMk/>
            <pc:sldMk cId="409555981" sldId="308"/>
            <ac:cxnSpMk id="84" creationId="{DFDCC8F3-268D-81F0-E3E3-B6F37E6BEA99}"/>
          </ac:cxnSpMkLst>
        </pc:cxnChg>
        <pc:cxnChg chg="mod">
          <ac:chgData name="Nguyễn Ngọc Tín" userId="fcb959ec-a8ce-4b1a-af7c-90c382fac543" providerId="ADAL" clId="{4E1C6833-E4D9-47A0-97D4-82B3673089A9}" dt="2022-05-07T03:18:43.873" v="105" actId="165"/>
          <ac:cxnSpMkLst>
            <pc:docMk/>
            <pc:sldMk cId="409555981" sldId="308"/>
            <ac:cxnSpMk id="86" creationId="{84DC63FA-729B-7867-8684-ACB2DC418FFD}"/>
          </ac:cxnSpMkLst>
        </pc:cxnChg>
        <pc:cxnChg chg="mod">
          <ac:chgData name="Nguyễn Ngọc Tín" userId="fcb959ec-a8ce-4b1a-af7c-90c382fac543" providerId="ADAL" clId="{4E1C6833-E4D9-47A0-97D4-82B3673089A9}" dt="2022-05-07T03:18:43.873" v="105" actId="165"/>
          <ac:cxnSpMkLst>
            <pc:docMk/>
            <pc:sldMk cId="409555981" sldId="308"/>
            <ac:cxnSpMk id="87" creationId="{954F46F0-8163-7A1A-CF5D-5CB6573D66ED}"/>
          </ac:cxnSpMkLst>
        </pc:cxnChg>
        <pc:cxnChg chg="mod">
          <ac:chgData name="Nguyễn Ngọc Tín" userId="fcb959ec-a8ce-4b1a-af7c-90c382fac543" providerId="ADAL" clId="{4E1C6833-E4D9-47A0-97D4-82B3673089A9}" dt="2022-05-07T03:18:43.873" v="105" actId="165"/>
          <ac:cxnSpMkLst>
            <pc:docMk/>
            <pc:sldMk cId="409555981" sldId="308"/>
            <ac:cxnSpMk id="88" creationId="{0E42B559-D5F6-AD4F-3B68-2723C6B63218}"/>
          </ac:cxnSpMkLst>
        </pc:cxnChg>
        <pc:cxnChg chg="mod">
          <ac:chgData name="Nguyễn Ngọc Tín" userId="fcb959ec-a8ce-4b1a-af7c-90c382fac543" providerId="ADAL" clId="{4E1C6833-E4D9-47A0-97D4-82B3673089A9}" dt="2022-05-07T03:18:43.873" v="105" actId="165"/>
          <ac:cxnSpMkLst>
            <pc:docMk/>
            <pc:sldMk cId="409555981" sldId="308"/>
            <ac:cxnSpMk id="89" creationId="{D46E49F4-4A55-59C7-0DE1-A6D853A8C9D9}"/>
          </ac:cxnSpMkLst>
        </pc:cxnChg>
        <pc:cxnChg chg="mod">
          <ac:chgData name="Nguyễn Ngọc Tín" userId="fcb959ec-a8ce-4b1a-af7c-90c382fac543" providerId="ADAL" clId="{4E1C6833-E4D9-47A0-97D4-82B3673089A9}" dt="2022-05-07T03:18:43.873" v="105" actId="165"/>
          <ac:cxnSpMkLst>
            <pc:docMk/>
            <pc:sldMk cId="409555981" sldId="308"/>
            <ac:cxnSpMk id="90" creationId="{1E2054A4-7F07-1C50-E503-CFE119D26260}"/>
          </ac:cxnSpMkLst>
        </pc:cxnChg>
        <pc:cxnChg chg="mod">
          <ac:chgData name="Nguyễn Ngọc Tín" userId="fcb959ec-a8ce-4b1a-af7c-90c382fac543" providerId="ADAL" clId="{4E1C6833-E4D9-47A0-97D4-82B3673089A9}" dt="2022-05-07T03:18:43.873" v="105" actId="165"/>
          <ac:cxnSpMkLst>
            <pc:docMk/>
            <pc:sldMk cId="409555981" sldId="308"/>
            <ac:cxnSpMk id="91" creationId="{D2D41DA9-924B-9C11-D2AC-BE535DC3E6A9}"/>
          </ac:cxnSpMkLst>
        </pc:cxnChg>
        <pc:cxnChg chg="mod">
          <ac:chgData name="Nguyễn Ngọc Tín" userId="fcb959ec-a8ce-4b1a-af7c-90c382fac543" providerId="ADAL" clId="{4E1C6833-E4D9-47A0-97D4-82B3673089A9}" dt="2022-05-07T03:18:43.873" v="105" actId="165"/>
          <ac:cxnSpMkLst>
            <pc:docMk/>
            <pc:sldMk cId="409555981" sldId="308"/>
            <ac:cxnSpMk id="92" creationId="{C07CAD9F-9DE5-859E-2CC5-9256E1253AD7}"/>
          </ac:cxnSpMkLst>
        </pc:cxnChg>
        <pc:cxnChg chg="mod">
          <ac:chgData name="Nguyễn Ngọc Tín" userId="fcb959ec-a8ce-4b1a-af7c-90c382fac543" providerId="ADAL" clId="{4E1C6833-E4D9-47A0-97D4-82B3673089A9}" dt="2022-05-07T03:18:43.873" v="105" actId="165"/>
          <ac:cxnSpMkLst>
            <pc:docMk/>
            <pc:sldMk cId="409555981" sldId="308"/>
            <ac:cxnSpMk id="93" creationId="{22EB9CAD-DF67-D5C9-E6DC-32EA29A25939}"/>
          </ac:cxnSpMkLst>
        </pc:cxnChg>
        <pc:cxnChg chg="mod">
          <ac:chgData name="Nguyễn Ngọc Tín" userId="fcb959ec-a8ce-4b1a-af7c-90c382fac543" providerId="ADAL" clId="{4E1C6833-E4D9-47A0-97D4-82B3673089A9}" dt="2022-05-07T03:18:43.873" v="105" actId="165"/>
          <ac:cxnSpMkLst>
            <pc:docMk/>
            <pc:sldMk cId="409555981" sldId="308"/>
            <ac:cxnSpMk id="94" creationId="{2B73DE36-C1DF-E348-3814-E3E4798C70EE}"/>
          </ac:cxnSpMkLst>
        </pc:cxnChg>
        <pc:cxnChg chg="mod">
          <ac:chgData name="Nguyễn Ngọc Tín" userId="fcb959ec-a8ce-4b1a-af7c-90c382fac543" providerId="ADAL" clId="{4E1C6833-E4D9-47A0-97D4-82B3673089A9}" dt="2022-05-07T03:18:43.873" v="105" actId="165"/>
          <ac:cxnSpMkLst>
            <pc:docMk/>
            <pc:sldMk cId="409555981" sldId="308"/>
            <ac:cxnSpMk id="95" creationId="{1691B470-A46B-72FC-8598-C0026DDA0602}"/>
          </ac:cxnSpMkLst>
        </pc:cxnChg>
        <pc:cxnChg chg="mod">
          <ac:chgData name="Nguyễn Ngọc Tín" userId="fcb959ec-a8ce-4b1a-af7c-90c382fac543" providerId="ADAL" clId="{4E1C6833-E4D9-47A0-97D4-82B3673089A9}" dt="2022-05-07T03:18:43.873" v="105" actId="165"/>
          <ac:cxnSpMkLst>
            <pc:docMk/>
            <pc:sldMk cId="409555981" sldId="308"/>
            <ac:cxnSpMk id="96" creationId="{636BD709-B38F-0DB6-C051-F935E8EA7632}"/>
          </ac:cxnSpMkLst>
        </pc:cxnChg>
        <pc:cxnChg chg="mod">
          <ac:chgData name="Nguyễn Ngọc Tín" userId="fcb959ec-a8ce-4b1a-af7c-90c382fac543" providerId="ADAL" clId="{4E1C6833-E4D9-47A0-97D4-82B3673089A9}" dt="2022-05-07T03:20:32.432" v="122"/>
          <ac:cxnSpMkLst>
            <pc:docMk/>
            <pc:sldMk cId="409555981" sldId="308"/>
            <ac:cxnSpMk id="98" creationId="{F5C35C1F-5DB7-3D46-DD13-E6A524E5815A}"/>
          </ac:cxnSpMkLst>
        </pc:cxnChg>
        <pc:cxnChg chg="mod">
          <ac:chgData name="Nguyễn Ngọc Tín" userId="fcb959ec-a8ce-4b1a-af7c-90c382fac543" providerId="ADAL" clId="{4E1C6833-E4D9-47A0-97D4-82B3673089A9}" dt="2022-05-07T03:20:32.432" v="122"/>
          <ac:cxnSpMkLst>
            <pc:docMk/>
            <pc:sldMk cId="409555981" sldId="308"/>
            <ac:cxnSpMk id="99" creationId="{F44772FE-00FD-867E-AD95-F1ED13CE7ACA}"/>
          </ac:cxnSpMkLst>
        </pc:cxnChg>
        <pc:cxnChg chg="mod">
          <ac:chgData name="Nguyễn Ngọc Tín" userId="fcb959ec-a8ce-4b1a-af7c-90c382fac543" providerId="ADAL" clId="{4E1C6833-E4D9-47A0-97D4-82B3673089A9}" dt="2022-05-07T03:20:32.432" v="122"/>
          <ac:cxnSpMkLst>
            <pc:docMk/>
            <pc:sldMk cId="409555981" sldId="308"/>
            <ac:cxnSpMk id="100" creationId="{2BE51BBF-BEF5-F9DE-78F3-2A5485D9081C}"/>
          </ac:cxnSpMkLst>
        </pc:cxnChg>
        <pc:cxnChg chg="mod">
          <ac:chgData name="Nguyễn Ngọc Tín" userId="fcb959ec-a8ce-4b1a-af7c-90c382fac543" providerId="ADAL" clId="{4E1C6833-E4D9-47A0-97D4-82B3673089A9}" dt="2022-05-07T03:20:32.432" v="122"/>
          <ac:cxnSpMkLst>
            <pc:docMk/>
            <pc:sldMk cId="409555981" sldId="308"/>
            <ac:cxnSpMk id="101" creationId="{38D76CBA-382B-F30C-B715-3D3CD7CB55A1}"/>
          </ac:cxnSpMkLst>
        </pc:cxnChg>
        <pc:cxnChg chg="mod">
          <ac:chgData name="Nguyễn Ngọc Tín" userId="fcb959ec-a8ce-4b1a-af7c-90c382fac543" providerId="ADAL" clId="{4E1C6833-E4D9-47A0-97D4-82B3673089A9}" dt="2022-05-07T03:20:32.432" v="122"/>
          <ac:cxnSpMkLst>
            <pc:docMk/>
            <pc:sldMk cId="409555981" sldId="308"/>
            <ac:cxnSpMk id="102" creationId="{7210DADC-6289-E812-BDEA-58562C5DA131}"/>
          </ac:cxnSpMkLst>
        </pc:cxnChg>
        <pc:cxnChg chg="mod">
          <ac:chgData name="Nguyễn Ngọc Tín" userId="fcb959ec-a8ce-4b1a-af7c-90c382fac543" providerId="ADAL" clId="{4E1C6833-E4D9-47A0-97D4-82B3673089A9}" dt="2022-05-07T03:20:32.432" v="122"/>
          <ac:cxnSpMkLst>
            <pc:docMk/>
            <pc:sldMk cId="409555981" sldId="308"/>
            <ac:cxnSpMk id="103" creationId="{1F43AA94-75F6-6C2A-4D30-E4394C4865A8}"/>
          </ac:cxnSpMkLst>
        </pc:cxnChg>
        <pc:cxnChg chg="mod">
          <ac:chgData name="Nguyễn Ngọc Tín" userId="fcb959ec-a8ce-4b1a-af7c-90c382fac543" providerId="ADAL" clId="{4E1C6833-E4D9-47A0-97D4-82B3673089A9}" dt="2022-05-07T03:20:32.432" v="122"/>
          <ac:cxnSpMkLst>
            <pc:docMk/>
            <pc:sldMk cId="409555981" sldId="308"/>
            <ac:cxnSpMk id="104" creationId="{6F871528-A99E-A186-2E8E-FFD3C83C7A6D}"/>
          </ac:cxnSpMkLst>
        </pc:cxnChg>
        <pc:cxnChg chg="mod">
          <ac:chgData name="Nguyễn Ngọc Tín" userId="fcb959ec-a8ce-4b1a-af7c-90c382fac543" providerId="ADAL" clId="{4E1C6833-E4D9-47A0-97D4-82B3673089A9}" dt="2022-05-07T03:20:32.432" v="122"/>
          <ac:cxnSpMkLst>
            <pc:docMk/>
            <pc:sldMk cId="409555981" sldId="308"/>
            <ac:cxnSpMk id="105" creationId="{EC90EDEE-7886-953E-D832-7FCED6B63988}"/>
          </ac:cxnSpMkLst>
        </pc:cxnChg>
        <pc:cxnChg chg="mod">
          <ac:chgData name="Nguyễn Ngọc Tín" userId="fcb959ec-a8ce-4b1a-af7c-90c382fac543" providerId="ADAL" clId="{4E1C6833-E4D9-47A0-97D4-82B3673089A9}" dt="2022-05-07T03:20:32.432" v="122"/>
          <ac:cxnSpMkLst>
            <pc:docMk/>
            <pc:sldMk cId="409555981" sldId="308"/>
            <ac:cxnSpMk id="106" creationId="{A7F359FC-5B8C-73DB-27D4-C3FE7549AB0F}"/>
          </ac:cxnSpMkLst>
        </pc:cxnChg>
        <pc:cxnChg chg="mod">
          <ac:chgData name="Nguyễn Ngọc Tín" userId="fcb959ec-a8ce-4b1a-af7c-90c382fac543" providerId="ADAL" clId="{4E1C6833-E4D9-47A0-97D4-82B3673089A9}" dt="2022-05-07T03:20:32.432" v="122"/>
          <ac:cxnSpMkLst>
            <pc:docMk/>
            <pc:sldMk cId="409555981" sldId="308"/>
            <ac:cxnSpMk id="107" creationId="{655B66CE-FB1D-D4C2-8720-A54C18AA3062}"/>
          </ac:cxnSpMkLst>
        </pc:cxnChg>
        <pc:cxnChg chg="mod">
          <ac:chgData name="Nguyễn Ngọc Tín" userId="fcb959ec-a8ce-4b1a-af7c-90c382fac543" providerId="ADAL" clId="{4E1C6833-E4D9-47A0-97D4-82B3673089A9}" dt="2022-05-07T03:20:32.432" v="122"/>
          <ac:cxnSpMkLst>
            <pc:docMk/>
            <pc:sldMk cId="409555981" sldId="308"/>
            <ac:cxnSpMk id="108" creationId="{B11F1402-1382-2F58-10F7-2062E336D700}"/>
          </ac:cxnSpMkLst>
        </pc:cxnChg>
        <pc:cxnChg chg="mod">
          <ac:chgData name="Nguyễn Ngọc Tín" userId="fcb959ec-a8ce-4b1a-af7c-90c382fac543" providerId="ADAL" clId="{4E1C6833-E4D9-47A0-97D4-82B3673089A9}" dt="2022-05-07T03:20:32.432" v="122"/>
          <ac:cxnSpMkLst>
            <pc:docMk/>
            <pc:sldMk cId="409555981" sldId="308"/>
            <ac:cxnSpMk id="110" creationId="{1872FBF9-6B62-8236-6C8C-5283C99A0A8A}"/>
          </ac:cxnSpMkLst>
        </pc:cxnChg>
        <pc:cxnChg chg="mod">
          <ac:chgData name="Nguyễn Ngọc Tín" userId="fcb959ec-a8ce-4b1a-af7c-90c382fac543" providerId="ADAL" clId="{4E1C6833-E4D9-47A0-97D4-82B3673089A9}" dt="2022-05-07T03:20:32.432" v="122"/>
          <ac:cxnSpMkLst>
            <pc:docMk/>
            <pc:sldMk cId="409555981" sldId="308"/>
            <ac:cxnSpMk id="112" creationId="{B2C20112-A0EE-E897-54D4-25B9FE059A14}"/>
          </ac:cxnSpMkLst>
        </pc:cxnChg>
        <pc:cxnChg chg="mod">
          <ac:chgData name="Nguyễn Ngọc Tín" userId="fcb959ec-a8ce-4b1a-af7c-90c382fac543" providerId="ADAL" clId="{4E1C6833-E4D9-47A0-97D4-82B3673089A9}" dt="2022-05-07T03:20:32.432" v="122"/>
          <ac:cxnSpMkLst>
            <pc:docMk/>
            <pc:sldMk cId="409555981" sldId="308"/>
            <ac:cxnSpMk id="113" creationId="{174F536E-5A9E-D53C-F8D5-16F49372C83F}"/>
          </ac:cxnSpMkLst>
        </pc:cxnChg>
        <pc:cxnChg chg="mod">
          <ac:chgData name="Nguyễn Ngọc Tín" userId="fcb959ec-a8ce-4b1a-af7c-90c382fac543" providerId="ADAL" clId="{4E1C6833-E4D9-47A0-97D4-82B3673089A9}" dt="2022-05-07T03:20:32.432" v="122"/>
          <ac:cxnSpMkLst>
            <pc:docMk/>
            <pc:sldMk cId="409555981" sldId="308"/>
            <ac:cxnSpMk id="114" creationId="{47C06070-8E96-337D-157A-C65CDAE2084E}"/>
          </ac:cxnSpMkLst>
        </pc:cxnChg>
        <pc:cxnChg chg="mod">
          <ac:chgData name="Nguyễn Ngọc Tín" userId="fcb959ec-a8ce-4b1a-af7c-90c382fac543" providerId="ADAL" clId="{4E1C6833-E4D9-47A0-97D4-82B3673089A9}" dt="2022-05-07T03:20:32.432" v="122"/>
          <ac:cxnSpMkLst>
            <pc:docMk/>
            <pc:sldMk cId="409555981" sldId="308"/>
            <ac:cxnSpMk id="115" creationId="{62275592-6998-0E44-86C3-499B1CF3AB37}"/>
          </ac:cxnSpMkLst>
        </pc:cxnChg>
        <pc:cxnChg chg="mod">
          <ac:chgData name="Nguyễn Ngọc Tín" userId="fcb959ec-a8ce-4b1a-af7c-90c382fac543" providerId="ADAL" clId="{4E1C6833-E4D9-47A0-97D4-82B3673089A9}" dt="2022-05-07T03:20:32.432" v="122"/>
          <ac:cxnSpMkLst>
            <pc:docMk/>
            <pc:sldMk cId="409555981" sldId="308"/>
            <ac:cxnSpMk id="116" creationId="{52655368-BA87-B6C0-FF7D-45A2D2828CAE}"/>
          </ac:cxnSpMkLst>
        </pc:cxnChg>
      </pc:sldChg>
      <pc:sldChg chg="addSp delSp modSp add mod ord modAnim">
        <pc:chgData name="Nguyễn Ngọc Tín" userId="fcb959ec-a8ce-4b1a-af7c-90c382fac543" providerId="ADAL" clId="{4E1C6833-E4D9-47A0-97D4-82B3673089A9}" dt="2022-05-09T00:44:52.268" v="4466" actId="1076"/>
        <pc:sldMkLst>
          <pc:docMk/>
          <pc:sldMk cId="1846021506" sldId="308"/>
        </pc:sldMkLst>
        <pc:spChg chg="add del mod">
          <ac:chgData name="Nguyễn Ngọc Tín" userId="fcb959ec-a8ce-4b1a-af7c-90c382fac543" providerId="ADAL" clId="{4E1C6833-E4D9-47A0-97D4-82B3673089A9}" dt="2022-05-08T10:03:44.978" v="662" actId="478"/>
          <ac:spMkLst>
            <pc:docMk/>
            <pc:sldMk cId="1846021506" sldId="308"/>
            <ac:spMk id="3" creationId="{13BF0B64-6027-C515-BFB5-F3B575DC2202}"/>
          </ac:spMkLst>
        </pc:spChg>
        <pc:spChg chg="add del mod">
          <ac:chgData name="Nguyễn Ngọc Tín" userId="fcb959ec-a8ce-4b1a-af7c-90c382fac543" providerId="ADAL" clId="{4E1C6833-E4D9-47A0-97D4-82B3673089A9}" dt="2022-05-08T10:03:40.518" v="660"/>
          <ac:spMkLst>
            <pc:docMk/>
            <pc:sldMk cId="1846021506" sldId="308"/>
            <ac:spMk id="4" creationId="{3C2A26FF-4149-A28E-196E-5CB8A1443F03}"/>
          </ac:spMkLst>
        </pc:spChg>
        <pc:spChg chg="add del mod">
          <ac:chgData name="Nguyễn Ngọc Tín" userId="fcb959ec-a8ce-4b1a-af7c-90c382fac543" providerId="ADAL" clId="{4E1C6833-E4D9-47A0-97D4-82B3673089A9}" dt="2022-05-08T10:10:57.837" v="756" actId="21"/>
          <ac:spMkLst>
            <pc:docMk/>
            <pc:sldMk cId="1846021506" sldId="308"/>
            <ac:spMk id="7" creationId="{97CCF9A6-E3D2-64D6-3A1C-91DB4BAFFEB7}"/>
          </ac:spMkLst>
        </pc:spChg>
        <pc:spChg chg="add del">
          <ac:chgData name="Nguyễn Ngọc Tín" userId="fcb959ec-a8ce-4b1a-af7c-90c382fac543" providerId="ADAL" clId="{4E1C6833-E4D9-47A0-97D4-82B3673089A9}" dt="2022-05-08T10:04:45.583" v="676" actId="22"/>
          <ac:spMkLst>
            <pc:docMk/>
            <pc:sldMk cId="1846021506" sldId="308"/>
            <ac:spMk id="9" creationId="{7675E064-C40F-1D9B-0E12-BB06AF0ECD76}"/>
          </ac:spMkLst>
        </pc:spChg>
        <pc:spChg chg="add del mod">
          <ac:chgData name="Nguyễn Ngọc Tín" userId="fcb959ec-a8ce-4b1a-af7c-90c382fac543" providerId="ADAL" clId="{4E1C6833-E4D9-47A0-97D4-82B3673089A9}" dt="2022-05-08T10:04:52.666" v="680"/>
          <ac:spMkLst>
            <pc:docMk/>
            <pc:sldMk cId="1846021506" sldId="308"/>
            <ac:spMk id="10" creationId="{01B6297A-C24B-CDB9-4075-1E18E1EA515F}"/>
          </ac:spMkLst>
        </pc:spChg>
        <pc:spChg chg="add del mod">
          <ac:chgData name="Nguyễn Ngọc Tín" userId="fcb959ec-a8ce-4b1a-af7c-90c382fac543" providerId="ADAL" clId="{4E1C6833-E4D9-47A0-97D4-82B3673089A9}" dt="2022-05-08T10:05:05.573" v="684" actId="478"/>
          <ac:spMkLst>
            <pc:docMk/>
            <pc:sldMk cId="1846021506" sldId="308"/>
            <ac:spMk id="11" creationId="{057FBC5E-DDEF-CCA6-DD57-BB16135600A9}"/>
          </ac:spMkLst>
        </pc:spChg>
        <pc:spChg chg="add mod">
          <ac:chgData name="Nguyễn Ngọc Tín" userId="fcb959ec-a8ce-4b1a-af7c-90c382fac543" providerId="ADAL" clId="{4E1C6833-E4D9-47A0-97D4-82B3673089A9}" dt="2022-05-09T00:44:52.268" v="4466" actId="1076"/>
          <ac:spMkLst>
            <pc:docMk/>
            <pc:sldMk cId="1846021506" sldId="308"/>
            <ac:spMk id="12" creationId="{2842FDBD-3383-6231-8B58-AF3ED6C5FB42}"/>
          </ac:spMkLst>
        </pc:spChg>
        <pc:spChg chg="add mod">
          <ac:chgData name="Nguyễn Ngọc Tín" userId="fcb959ec-a8ce-4b1a-af7c-90c382fac543" providerId="ADAL" clId="{4E1C6833-E4D9-47A0-97D4-82B3673089A9}" dt="2022-05-08T10:11:15.472" v="757" actId="164"/>
          <ac:spMkLst>
            <pc:docMk/>
            <pc:sldMk cId="1846021506" sldId="308"/>
            <ac:spMk id="21" creationId="{71066B63-A5E9-0500-D59B-64D3AA3E31E7}"/>
          </ac:spMkLst>
        </pc:spChg>
        <pc:spChg chg="add mod">
          <ac:chgData name="Nguyễn Ngọc Tín" userId="fcb959ec-a8ce-4b1a-af7c-90c382fac543" providerId="ADAL" clId="{4E1C6833-E4D9-47A0-97D4-82B3673089A9}" dt="2022-05-08T10:14:27.770" v="806" actId="1076"/>
          <ac:spMkLst>
            <pc:docMk/>
            <pc:sldMk cId="1846021506" sldId="308"/>
            <ac:spMk id="24" creationId="{B1B0013D-DC00-18D8-982D-DA28E14A266A}"/>
          </ac:spMkLst>
        </pc:spChg>
        <pc:spChg chg="add mod">
          <ac:chgData name="Nguyễn Ngọc Tín" userId="fcb959ec-a8ce-4b1a-af7c-90c382fac543" providerId="ADAL" clId="{4E1C6833-E4D9-47A0-97D4-82B3673089A9}" dt="2022-05-08T10:11:15.472" v="757" actId="164"/>
          <ac:spMkLst>
            <pc:docMk/>
            <pc:sldMk cId="1846021506" sldId="308"/>
            <ac:spMk id="25" creationId="{5B81B657-3C44-58A0-6C27-42CE80AB1312}"/>
          </ac:spMkLst>
        </pc:spChg>
        <pc:spChg chg="add mod">
          <ac:chgData name="Nguyễn Ngọc Tín" userId="fcb959ec-a8ce-4b1a-af7c-90c382fac543" providerId="ADAL" clId="{4E1C6833-E4D9-47A0-97D4-82B3673089A9}" dt="2022-05-08T10:11:15.472" v="757" actId="164"/>
          <ac:spMkLst>
            <pc:docMk/>
            <pc:sldMk cId="1846021506" sldId="308"/>
            <ac:spMk id="26" creationId="{4D2CE6BE-3472-C94D-075D-A7FDF4BAE725}"/>
          </ac:spMkLst>
        </pc:spChg>
        <pc:spChg chg="add mod">
          <ac:chgData name="Nguyễn Ngọc Tín" userId="fcb959ec-a8ce-4b1a-af7c-90c382fac543" providerId="ADAL" clId="{4E1C6833-E4D9-47A0-97D4-82B3673089A9}" dt="2022-05-08T10:11:15.472" v="757" actId="164"/>
          <ac:spMkLst>
            <pc:docMk/>
            <pc:sldMk cId="1846021506" sldId="308"/>
            <ac:spMk id="27" creationId="{8979EE77-62B9-220B-DC6B-DC70991AB846}"/>
          </ac:spMkLst>
        </pc:spChg>
        <pc:spChg chg="add mod">
          <ac:chgData name="Nguyễn Ngọc Tín" userId="fcb959ec-a8ce-4b1a-af7c-90c382fac543" providerId="ADAL" clId="{4E1C6833-E4D9-47A0-97D4-82B3673089A9}" dt="2022-05-08T10:11:15.472" v="757" actId="164"/>
          <ac:spMkLst>
            <pc:docMk/>
            <pc:sldMk cId="1846021506" sldId="308"/>
            <ac:spMk id="28" creationId="{C4A99AA8-A1E2-DE26-EAE6-143D45A2A772}"/>
          </ac:spMkLst>
        </pc:spChg>
        <pc:spChg chg="add mod">
          <ac:chgData name="Nguyễn Ngọc Tín" userId="fcb959ec-a8ce-4b1a-af7c-90c382fac543" providerId="ADAL" clId="{4E1C6833-E4D9-47A0-97D4-82B3673089A9}" dt="2022-05-08T10:14:27.770" v="806" actId="1076"/>
          <ac:spMkLst>
            <pc:docMk/>
            <pc:sldMk cId="1846021506" sldId="308"/>
            <ac:spMk id="29" creationId="{FDE3F6A7-6DD3-BED7-A487-231797612085}"/>
          </ac:spMkLst>
        </pc:spChg>
        <pc:spChg chg="add del mod ord">
          <ac:chgData name="Nguyễn Ngọc Tín" userId="fcb959ec-a8ce-4b1a-af7c-90c382fac543" providerId="ADAL" clId="{4E1C6833-E4D9-47A0-97D4-82B3673089A9}" dt="2022-05-08T22:41:29.908" v="3805"/>
          <ac:spMkLst>
            <pc:docMk/>
            <pc:sldMk cId="1846021506" sldId="308"/>
            <ac:spMk id="30" creationId="{D3566F2E-58D5-44DB-321C-E688223281EC}"/>
          </ac:spMkLst>
        </pc:spChg>
        <pc:spChg chg="mod">
          <ac:chgData name="Nguyễn Ngọc Tín" userId="fcb959ec-a8ce-4b1a-af7c-90c382fac543" providerId="ADAL" clId="{4E1C6833-E4D9-47A0-97D4-82B3673089A9}" dt="2022-05-08T10:11:40.945" v="768"/>
          <ac:spMkLst>
            <pc:docMk/>
            <pc:sldMk cId="1846021506" sldId="308"/>
            <ac:spMk id="36" creationId="{E48FAC9F-E530-F195-2C0F-F2FFDF6157F9}"/>
          </ac:spMkLst>
        </pc:spChg>
        <pc:spChg chg="mod">
          <ac:chgData name="Nguyễn Ngọc Tín" userId="fcb959ec-a8ce-4b1a-af7c-90c382fac543" providerId="ADAL" clId="{4E1C6833-E4D9-47A0-97D4-82B3673089A9}" dt="2022-05-08T10:11:40.945" v="768"/>
          <ac:spMkLst>
            <pc:docMk/>
            <pc:sldMk cId="1846021506" sldId="308"/>
            <ac:spMk id="37" creationId="{33BE9221-8FFA-D991-C041-1479F859C8BD}"/>
          </ac:spMkLst>
        </pc:spChg>
        <pc:spChg chg="mod">
          <ac:chgData name="Nguyễn Ngọc Tín" userId="fcb959ec-a8ce-4b1a-af7c-90c382fac543" providerId="ADAL" clId="{4E1C6833-E4D9-47A0-97D4-82B3673089A9}" dt="2022-05-08T10:11:40.945" v="768"/>
          <ac:spMkLst>
            <pc:docMk/>
            <pc:sldMk cId="1846021506" sldId="308"/>
            <ac:spMk id="38" creationId="{EAA99C6F-F1F3-DFEA-6E06-23607FB870FF}"/>
          </ac:spMkLst>
        </pc:spChg>
        <pc:spChg chg="mod">
          <ac:chgData name="Nguyễn Ngọc Tín" userId="fcb959ec-a8ce-4b1a-af7c-90c382fac543" providerId="ADAL" clId="{4E1C6833-E4D9-47A0-97D4-82B3673089A9}" dt="2022-05-08T10:11:40.945" v="768"/>
          <ac:spMkLst>
            <pc:docMk/>
            <pc:sldMk cId="1846021506" sldId="308"/>
            <ac:spMk id="39" creationId="{9FE1D3A8-7DDB-7431-2E6A-4367CFAC490B}"/>
          </ac:spMkLst>
        </pc:spChg>
        <pc:spChg chg="mod">
          <ac:chgData name="Nguyễn Ngọc Tín" userId="fcb959ec-a8ce-4b1a-af7c-90c382fac543" providerId="ADAL" clId="{4E1C6833-E4D9-47A0-97D4-82B3673089A9}" dt="2022-05-08T10:11:40.945" v="768"/>
          <ac:spMkLst>
            <pc:docMk/>
            <pc:sldMk cId="1846021506" sldId="308"/>
            <ac:spMk id="40" creationId="{FE3CCB7D-86D5-8E2E-F1D8-318A4647BC72}"/>
          </ac:spMkLst>
        </pc:spChg>
        <pc:spChg chg="mod">
          <ac:chgData name="Nguyễn Ngọc Tín" userId="fcb959ec-a8ce-4b1a-af7c-90c382fac543" providerId="ADAL" clId="{4E1C6833-E4D9-47A0-97D4-82B3673089A9}" dt="2022-05-08T22:46:22.653" v="3822" actId="20577"/>
          <ac:spMkLst>
            <pc:docMk/>
            <pc:sldMk cId="1846021506" sldId="308"/>
            <ac:spMk id="208" creationId="{00000000-0000-0000-0000-000000000000}"/>
          </ac:spMkLst>
        </pc:spChg>
        <pc:spChg chg="del">
          <ac:chgData name="Nguyễn Ngọc Tín" userId="fcb959ec-a8ce-4b1a-af7c-90c382fac543" providerId="ADAL" clId="{4E1C6833-E4D9-47A0-97D4-82B3673089A9}" dt="2022-05-08T10:03:41.712" v="661" actId="478"/>
          <ac:spMkLst>
            <pc:docMk/>
            <pc:sldMk cId="1846021506" sldId="308"/>
            <ac:spMk id="209" creationId="{00000000-0000-0000-0000-000000000000}"/>
          </ac:spMkLst>
        </pc:spChg>
        <pc:grpChg chg="add del mod">
          <ac:chgData name="Nguyễn Ngọc Tín" userId="fcb959ec-a8ce-4b1a-af7c-90c382fac543" providerId="ADAL" clId="{4E1C6833-E4D9-47A0-97D4-82B3673089A9}" dt="2022-05-08T10:11:40.538" v="767" actId="478"/>
          <ac:grpSpMkLst>
            <pc:docMk/>
            <pc:sldMk cId="1846021506" sldId="308"/>
            <ac:grpSpMk id="23" creationId="{82C44AEE-D418-5E5E-639F-91B849C62E1F}"/>
          </ac:grpSpMkLst>
        </pc:grpChg>
        <pc:grpChg chg="add mod">
          <ac:chgData name="Nguyễn Ngọc Tín" userId="fcb959ec-a8ce-4b1a-af7c-90c382fac543" providerId="ADAL" clId="{4E1C6833-E4D9-47A0-97D4-82B3673089A9}" dt="2022-05-08T10:14:27.770" v="806" actId="1076"/>
          <ac:grpSpMkLst>
            <pc:docMk/>
            <pc:sldMk cId="1846021506" sldId="308"/>
            <ac:grpSpMk id="31" creationId="{AC287326-EF0B-05FB-7504-540F5F7F2615}"/>
          </ac:grpSpMkLst>
        </pc:grpChg>
        <pc:inkChg chg="add del">
          <ac:chgData name="Nguyễn Ngọc Tín" userId="fcb959ec-a8ce-4b1a-af7c-90c382fac543" providerId="ADAL" clId="{4E1C6833-E4D9-47A0-97D4-82B3673089A9}" dt="2022-05-08T10:07:07.757" v="705" actId="9405"/>
          <ac:inkMkLst>
            <pc:docMk/>
            <pc:sldMk cId="1846021506" sldId="308"/>
            <ac:inkMk id="6" creationId="{84B2FFAA-66B3-0737-91E3-78EEBC7DCC17}"/>
          </ac:inkMkLst>
        </pc:inkChg>
        <pc:inkChg chg="add del">
          <ac:chgData name="Nguyễn Ngọc Tín" userId="fcb959ec-a8ce-4b1a-af7c-90c382fac543" providerId="ADAL" clId="{4E1C6833-E4D9-47A0-97D4-82B3673089A9}" dt="2022-05-08T10:08:18.598" v="707" actId="9405"/>
          <ac:inkMkLst>
            <pc:docMk/>
            <pc:sldMk cId="1846021506" sldId="308"/>
            <ac:inkMk id="8" creationId="{75478D39-D75C-AF73-4F31-94AB52CAC1D1}"/>
          </ac:inkMkLst>
        </pc:inkChg>
        <pc:cxnChg chg="add mod">
          <ac:chgData name="Nguyễn Ngọc Tín" userId="fcb959ec-a8ce-4b1a-af7c-90c382fac543" providerId="ADAL" clId="{4E1C6833-E4D9-47A0-97D4-82B3673089A9}" dt="2022-05-08T10:11:15.472" v="757" actId="164"/>
          <ac:cxnSpMkLst>
            <pc:docMk/>
            <pc:sldMk cId="1846021506" sldId="308"/>
            <ac:cxnSpMk id="14" creationId="{45F6C611-13D1-00C4-2890-490F3AA8DEC8}"/>
          </ac:cxnSpMkLst>
        </pc:cxnChg>
        <pc:cxnChg chg="add mod">
          <ac:chgData name="Nguyễn Ngọc Tín" userId="fcb959ec-a8ce-4b1a-af7c-90c382fac543" providerId="ADAL" clId="{4E1C6833-E4D9-47A0-97D4-82B3673089A9}" dt="2022-05-08T10:11:15.472" v="757" actId="164"/>
          <ac:cxnSpMkLst>
            <pc:docMk/>
            <pc:sldMk cId="1846021506" sldId="308"/>
            <ac:cxnSpMk id="17" creationId="{8D09CC78-D468-975D-D1CE-DE7194394967}"/>
          </ac:cxnSpMkLst>
        </pc:cxnChg>
        <pc:cxnChg chg="add mod">
          <ac:chgData name="Nguyễn Ngọc Tín" userId="fcb959ec-a8ce-4b1a-af7c-90c382fac543" providerId="ADAL" clId="{4E1C6833-E4D9-47A0-97D4-82B3673089A9}" dt="2022-05-08T10:11:15.472" v="757" actId="164"/>
          <ac:cxnSpMkLst>
            <pc:docMk/>
            <pc:sldMk cId="1846021506" sldId="308"/>
            <ac:cxnSpMk id="19" creationId="{CFEE4003-BB38-BC7A-BED6-C91F12C6F1BC}"/>
          </ac:cxnSpMkLst>
        </pc:cxnChg>
        <pc:cxnChg chg="add mod">
          <ac:chgData name="Nguyễn Ngọc Tín" userId="fcb959ec-a8ce-4b1a-af7c-90c382fac543" providerId="ADAL" clId="{4E1C6833-E4D9-47A0-97D4-82B3673089A9}" dt="2022-05-08T10:11:15.472" v="757" actId="164"/>
          <ac:cxnSpMkLst>
            <pc:docMk/>
            <pc:sldMk cId="1846021506" sldId="308"/>
            <ac:cxnSpMk id="22" creationId="{BF963A2C-5A68-3684-48CA-F8CDDF8C5D78}"/>
          </ac:cxnSpMkLst>
        </pc:cxnChg>
        <pc:cxnChg chg="mod">
          <ac:chgData name="Nguyễn Ngọc Tín" userId="fcb959ec-a8ce-4b1a-af7c-90c382fac543" providerId="ADAL" clId="{4E1C6833-E4D9-47A0-97D4-82B3673089A9}" dt="2022-05-08T10:11:40.945" v="768"/>
          <ac:cxnSpMkLst>
            <pc:docMk/>
            <pc:sldMk cId="1846021506" sldId="308"/>
            <ac:cxnSpMk id="32" creationId="{1503A3DB-0A7E-1C2A-EADD-5974C7CCC54F}"/>
          </ac:cxnSpMkLst>
        </pc:cxnChg>
        <pc:cxnChg chg="mod">
          <ac:chgData name="Nguyễn Ngọc Tín" userId="fcb959ec-a8ce-4b1a-af7c-90c382fac543" providerId="ADAL" clId="{4E1C6833-E4D9-47A0-97D4-82B3673089A9}" dt="2022-05-08T10:11:40.945" v="768"/>
          <ac:cxnSpMkLst>
            <pc:docMk/>
            <pc:sldMk cId="1846021506" sldId="308"/>
            <ac:cxnSpMk id="33" creationId="{0C11E74B-CE7C-8768-6B4C-32AD5C7B4BA3}"/>
          </ac:cxnSpMkLst>
        </pc:cxnChg>
        <pc:cxnChg chg="mod">
          <ac:chgData name="Nguyễn Ngọc Tín" userId="fcb959ec-a8ce-4b1a-af7c-90c382fac543" providerId="ADAL" clId="{4E1C6833-E4D9-47A0-97D4-82B3673089A9}" dt="2022-05-08T10:11:40.945" v="768"/>
          <ac:cxnSpMkLst>
            <pc:docMk/>
            <pc:sldMk cId="1846021506" sldId="308"/>
            <ac:cxnSpMk id="34" creationId="{5C8FDD75-A5C3-B6B3-E5DB-5C4FC8B877E5}"/>
          </ac:cxnSpMkLst>
        </pc:cxnChg>
        <pc:cxnChg chg="mod">
          <ac:chgData name="Nguyễn Ngọc Tín" userId="fcb959ec-a8ce-4b1a-af7c-90c382fac543" providerId="ADAL" clId="{4E1C6833-E4D9-47A0-97D4-82B3673089A9}" dt="2022-05-08T10:11:40.945" v="768"/>
          <ac:cxnSpMkLst>
            <pc:docMk/>
            <pc:sldMk cId="1846021506" sldId="308"/>
            <ac:cxnSpMk id="35" creationId="{68A79733-CECF-7E16-EDE7-834612BF6364}"/>
          </ac:cxnSpMkLst>
        </pc:cxnChg>
      </pc:sldChg>
      <pc:sldChg chg="delSp modSp add del mod">
        <pc:chgData name="Nguyễn Ngọc Tín" userId="fcb959ec-a8ce-4b1a-af7c-90c382fac543" providerId="ADAL" clId="{4E1C6833-E4D9-47A0-97D4-82B3673089A9}" dt="2022-05-07T03:14:23.087" v="51" actId="2696"/>
        <pc:sldMkLst>
          <pc:docMk/>
          <pc:sldMk cId="2584922873" sldId="308"/>
        </pc:sldMkLst>
        <pc:picChg chg="del mod">
          <ac:chgData name="Nguyễn Ngọc Tín" userId="fcb959ec-a8ce-4b1a-af7c-90c382fac543" providerId="ADAL" clId="{4E1C6833-E4D9-47A0-97D4-82B3673089A9}" dt="2022-05-07T03:14:19.806" v="50" actId="478"/>
          <ac:picMkLst>
            <pc:docMk/>
            <pc:sldMk cId="2584922873" sldId="308"/>
            <ac:picMk id="39" creationId="{134EB819-A6C2-9F6B-C482-A5A07FD0C9F2}"/>
          </ac:picMkLst>
        </pc:picChg>
      </pc:sldChg>
      <pc:sldChg chg="addSp delSp modSp add del mod modTransition">
        <pc:chgData name="Nguyễn Ngọc Tín" userId="fcb959ec-a8ce-4b1a-af7c-90c382fac543" providerId="ADAL" clId="{4E1C6833-E4D9-47A0-97D4-82B3673089A9}" dt="2022-05-07T03:18:10.691" v="96" actId="2696"/>
        <pc:sldMkLst>
          <pc:docMk/>
          <pc:sldMk cId="2710351046" sldId="308"/>
        </pc:sldMkLst>
        <pc:spChg chg="mod">
          <ac:chgData name="Nguyễn Ngọc Tín" userId="fcb959ec-a8ce-4b1a-af7c-90c382fac543" providerId="ADAL" clId="{4E1C6833-E4D9-47A0-97D4-82B3673089A9}" dt="2022-05-07T03:17:36.499" v="90" actId="1076"/>
          <ac:spMkLst>
            <pc:docMk/>
            <pc:sldMk cId="2710351046" sldId="308"/>
            <ac:spMk id="196" creationId="{00000000-0000-0000-0000-000000000000}"/>
          </ac:spMkLst>
        </pc:spChg>
        <pc:grpChg chg="add del mod">
          <ac:chgData name="Nguyễn Ngọc Tín" userId="fcb959ec-a8ce-4b1a-af7c-90c382fac543" providerId="ADAL" clId="{4E1C6833-E4D9-47A0-97D4-82B3673089A9}" dt="2022-05-07T03:17:29.330" v="86" actId="165"/>
          <ac:grpSpMkLst>
            <pc:docMk/>
            <pc:sldMk cId="2710351046" sldId="308"/>
            <ac:grpSpMk id="74" creationId="{E6ACE892-6329-1C4E-1EA1-5495175AC7F6}"/>
          </ac:grpSpMkLst>
        </pc:grpChg>
        <pc:grpChg chg="add del mod topLvl">
          <ac:chgData name="Nguyễn Ngọc Tín" userId="fcb959ec-a8ce-4b1a-af7c-90c382fac543" providerId="ADAL" clId="{4E1C6833-E4D9-47A0-97D4-82B3673089A9}" dt="2022-05-07T03:17:47.542" v="92" actId="1076"/>
          <ac:grpSpMkLst>
            <pc:docMk/>
            <pc:sldMk cId="2710351046" sldId="308"/>
            <ac:grpSpMk id="75" creationId="{429EF874-89E3-7BAC-A3E7-429827D2D85B}"/>
          </ac:grpSpMkLst>
        </pc:grpChg>
        <pc:grpChg chg="add del mod topLvl">
          <ac:chgData name="Nguyễn Ngọc Tín" userId="fcb959ec-a8ce-4b1a-af7c-90c382fac543" providerId="ADAL" clId="{4E1C6833-E4D9-47A0-97D4-82B3673089A9}" dt="2022-05-07T03:17:53.941" v="93" actId="1076"/>
          <ac:grpSpMkLst>
            <pc:docMk/>
            <pc:sldMk cId="2710351046" sldId="308"/>
            <ac:grpSpMk id="76" creationId="{344FABC0-CBBB-7B09-EC4D-B127479D32BE}"/>
          </ac:grpSpMkLst>
        </pc:grpChg>
        <pc:grpChg chg="mod">
          <ac:chgData name="Nguyễn Ngọc Tín" userId="fcb959ec-a8ce-4b1a-af7c-90c382fac543" providerId="ADAL" clId="{4E1C6833-E4D9-47A0-97D4-82B3673089A9}" dt="2022-05-07T03:17:29.330" v="86" actId="165"/>
          <ac:grpSpMkLst>
            <pc:docMk/>
            <pc:sldMk cId="2710351046" sldId="308"/>
            <ac:grpSpMk id="78" creationId="{AE6B0973-81E1-D332-CF72-E65557D2DCCA}"/>
          </ac:grpSpMkLst>
        </pc:grpChg>
        <pc:grpChg chg="mod">
          <ac:chgData name="Nguyễn Ngọc Tín" userId="fcb959ec-a8ce-4b1a-af7c-90c382fac543" providerId="ADAL" clId="{4E1C6833-E4D9-47A0-97D4-82B3673089A9}" dt="2022-05-07T03:17:29.330" v="86" actId="165"/>
          <ac:grpSpMkLst>
            <pc:docMk/>
            <pc:sldMk cId="2710351046" sldId="308"/>
            <ac:grpSpMk id="85" creationId="{8C01CC23-63C7-87A2-73E8-3EEBCC815A62}"/>
          </ac:grpSpMkLst>
        </pc:grpChg>
        <pc:cxnChg chg="del">
          <ac:chgData name="Nguyễn Ngọc Tín" userId="fcb959ec-a8ce-4b1a-af7c-90c382fac543" providerId="ADAL" clId="{4E1C6833-E4D9-47A0-97D4-82B3673089A9}" dt="2022-05-07T03:17:39.182" v="91" actId="478"/>
          <ac:cxnSpMkLst>
            <pc:docMk/>
            <pc:sldMk cId="2710351046" sldId="308"/>
            <ac:cxnSpMk id="51" creationId="{8E842223-C64E-895E-D580-25AE82960E54}"/>
          </ac:cxnSpMkLst>
        </pc:cxnChg>
        <pc:cxnChg chg="del">
          <ac:chgData name="Nguyễn Ngọc Tín" userId="fcb959ec-a8ce-4b1a-af7c-90c382fac543" providerId="ADAL" clId="{4E1C6833-E4D9-47A0-97D4-82B3673089A9}" dt="2022-05-07T03:17:39.182" v="91" actId="478"/>
          <ac:cxnSpMkLst>
            <pc:docMk/>
            <pc:sldMk cId="2710351046" sldId="308"/>
            <ac:cxnSpMk id="52" creationId="{6B6DC11C-EA37-159B-86E1-18546946CD4A}"/>
          </ac:cxnSpMkLst>
        </pc:cxnChg>
        <pc:cxnChg chg="del">
          <ac:chgData name="Nguyễn Ngọc Tín" userId="fcb959ec-a8ce-4b1a-af7c-90c382fac543" providerId="ADAL" clId="{4E1C6833-E4D9-47A0-97D4-82B3673089A9}" dt="2022-05-07T03:17:39.182" v="91" actId="478"/>
          <ac:cxnSpMkLst>
            <pc:docMk/>
            <pc:sldMk cId="2710351046" sldId="308"/>
            <ac:cxnSpMk id="53" creationId="{B432C42F-0C95-1F65-765F-59CFF4C66905}"/>
          </ac:cxnSpMkLst>
        </pc:cxnChg>
        <pc:cxnChg chg="del">
          <ac:chgData name="Nguyễn Ngọc Tín" userId="fcb959ec-a8ce-4b1a-af7c-90c382fac543" providerId="ADAL" clId="{4E1C6833-E4D9-47A0-97D4-82B3673089A9}" dt="2022-05-07T03:17:39.182" v="91" actId="478"/>
          <ac:cxnSpMkLst>
            <pc:docMk/>
            <pc:sldMk cId="2710351046" sldId="308"/>
            <ac:cxnSpMk id="54" creationId="{ED47954D-C36E-AB46-9C44-5869C057C7AC}"/>
          </ac:cxnSpMkLst>
        </pc:cxnChg>
        <pc:cxnChg chg="del">
          <ac:chgData name="Nguyễn Ngọc Tín" userId="fcb959ec-a8ce-4b1a-af7c-90c382fac543" providerId="ADAL" clId="{4E1C6833-E4D9-47A0-97D4-82B3673089A9}" dt="2022-05-07T03:17:39.182" v="91" actId="478"/>
          <ac:cxnSpMkLst>
            <pc:docMk/>
            <pc:sldMk cId="2710351046" sldId="308"/>
            <ac:cxnSpMk id="55" creationId="{39FAF173-F267-7F3A-BBF6-6D51B8275153}"/>
          </ac:cxnSpMkLst>
        </pc:cxnChg>
        <pc:cxnChg chg="del">
          <ac:chgData name="Nguyễn Ngọc Tín" userId="fcb959ec-a8ce-4b1a-af7c-90c382fac543" providerId="ADAL" clId="{4E1C6833-E4D9-47A0-97D4-82B3673089A9}" dt="2022-05-07T03:17:39.182" v="91" actId="478"/>
          <ac:cxnSpMkLst>
            <pc:docMk/>
            <pc:sldMk cId="2710351046" sldId="308"/>
            <ac:cxnSpMk id="56" creationId="{7370F27F-7B3B-F569-D5FE-25007BEB3264}"/>
          </ac:cxnSpMkLst>
        </pc:cxnChg>
        <pc:cxnChg chg="del">
          <ac:chgData name="Nguyễn Ngọc Tín" userId="fcb959ec-a8ce-4b1a-af7c-90c382fac543" providerId="ADAL" clId="{4E1C6833-E4D9-47A0-97D4-82B3673089A9}" dt="2022-05-07T03:17:39.182" v="91" actId="478"/>
          <ac:cxnSpMkLst>
            <pc:docMk/>
            <pc:sldMk cId="2710351046" sldId="308"/>
            <ac:cxnSpMk id="57" creationId="{354B59F3-25F2-C899-24CF-2F9B95D8CA3E}"/>
          </ac:cxnSpMkLst>
        </pc:cxnChg>
        <pc:cxnChg chg="del">
          <ac:chgData name="Nguyễn Ngọc Tín" userId="fcb959ec-a8ce-4b1a-af7c-90c382fac543" providerId="ADAL" clId="{4E1C6833-E4D9-47A0-97D4-82B3673089A9}" dt="2022-05-07T03:17:39.182" v="91" actId="478"/>
          <ac:cxnSpMkLst>
            <pc:docMk/>
            <pc:sldMk cId="2710351046" sldId="308"/>
            <ac:cxnSpMk id="58" creationId="{3DB34C8D-3ADC-E92A-AC33-E75CBFDB8BE0}"/>
          </ac:cxnSpMkLst>
        </pc:cxnChg>
        <pc:cxnChg chg="del">
          <ac:chgData name="Nguyễn Ngọc Tín" userId="fcb959ec-a8ce-4b1a-af7c-90c382fac543" providerId="ADAL" clId="{4E1C6833-E4D9-47A0-97D4-82B3673089A9}" dt="2022-05-07T03:17:39.182" v="91" actId="478"/>
          <ac:cxnSpMkLst>
            <pc:docMk/>
            <pc:sldMk cId="2710351046" sldId="308"/>
            <ac:cxnSpMk id="59" creationId="{8518F027-59B5-A488-FA2D-38B6249B28FF}"/>
          </ac:cxnSpMkLst>
        </pc:cxnChg>
        <pc:cxnChg chg="del">
          <ac:chgData name="Nguyễn Ngọc Tín" userId="fcb959ec-a8ce-4b1a-af7c-90c382fac543" providerId="ADAL" clId="{4E1C6833-E4D9-47A0-97D4-82B3673089A9}" dt="2022-05-07T03:17:39.182" v="91" actId="478"/>
          <ac:cxnSpMkLst>
            <pc:docMk/>
            <pc:sldMk cId="2710351046" sldId="308"/>
            <ac:cxnSpMk id="60" creationId="{FE5E8BAB-C8E2-544C-221E-C3F5A6D24349}"/>
          </ac:cxnSpMkLst>
        </pc:cxnChg>
        <pc:cxnChg chg="del">
          <ac:chgData name="Nguyễn Ngọc Tín" userId="fcb959ec-a8ce-4b1a-af7c-90c382fac543" providerId="ADAL" clId="{4E1C6833-E4D9-47A0-97D4-82B3673089A9}" dt="2022-05-07T03:17:39.182" v="91" actId="478"/>
          <ac:cxnSpMkLst>
            <pc:docMk/>
            <pc:sldMk cId="2710351046" sldId="308"/>
            <ac:cxnSpMk id="61" creationId="{CDEC084F-3A2E-2323-2B57-563C86053829}"/>
          </ac:cxnSpMkLst>
        </pc:cxnChg>
        <pc:cxnChg chg="del">
          <ac:chgData name="Nguyễn Ngọc Tín" userId="fcb959ec-a8ce-4b1a-af7c-90c382fac543" providerId="ADAL" clId="{4E1C6833-E4D9-47A0-97D4-82B3673089A9}" dt="2022-05-07T03:17:39.182" v="91" actId="478"/>
          <ac:cxnSpMkLst>
            <pc:docMk/>
            <pc:sldMk cId="2710351046" sldId="308"/>
            <ac:cxnSpMk id="62" creationId="{4BF1FE85-4404-B57A-E7A5-7E0B50A14637}"/>
          </ac:cxnSpMkLst>
        </pc:cxnChg>
        <pc:cxnChg chg="del">
          <ac:chgData name="Nguyễn Ngọc Tín" userId="fcb959ec-a8ce-4b1a-af7c-90c382fac543" providerId="ADAL" clId="{4E1C6833-E4D9-47A0-97D4-82B3673089A9}" dt="2022-05-07T03:15:54.691" v="56" actId="478"/>
          <ac:cxnSpMkLst>
            <pc:docMk/>
            <pc:sldMk cId="2710351046" sldId="308"/>
            <ac:cxnSpMk id="63" creationId="{BBDEE612-966B-7CAA-AC0A-6B94C7B2458B}"/>
          </ac:cxnSpMkLst>
        </pc:cxnChg>
        <pc:cxnChg chg="del">
          <ac:chgData name="Nguyễn Ngọc Tín" userId="fcb959ec-a8ce-4b1a-af7c-90c382fac543" providerId="ADAL" clId="{4E1C6833-E4D9-47A0-97D4-82B3673089A9}" dt="2022-05-07T03:15:53.529" v="55" actId="478"/>
          <ac:cxnSpMkLst>
            <pc:docMk/>
            <pc:sldMk cId="2710351046" sldId="308"/>
            <ac:cxnSpMk id="64" creationId="{67C85DB7-F554-7D87-FF55-CF0DE0BBD4CB}"/>
          </ac:cxnSpMkLst>
        </pc:cxnChg>
        <pc:cxnChg chg="add del">
          <ac:chgData name="Nguyễn Ngọc Tín" userId="fcb959ec-a8ce-4b1a-af7c-90c382fac543" providerId="ADAL" clId="{4E1C6833-E4D9-47A0-97D4-82B3673089A9}" dt="2022-05-07T03:17:28.875" v="84" actId="478"/>
          <ac:cxnSpMkLst>
            <pc:docMk/>
            <pc:sldMk cId="2710351046" sldId="308"/>
            <ac:cxnSpMk id="65" creationId="{D22D9C23-8C7F-4C18-910C-66A226CB2B13}"/>
          </ac:cxnSpMkLst>
        </pc:cxnChg>
        <pc:cxnChg chg="add del">
          <ac:chgData name="Nguyễn Ngọc Tín" userId="fcb959ec-a8ce-4b1a-af7c-90c382fac543" providerId="ADAL" clId="{4E1C6833-E4D9-47A0-97D4-82B3673089A9}" dt="2022-05-07T03:17:29.126" v="85" actId="478"/>
          <ac:cxnSpMkLst>
            <pc:docMk/>
            <pc:sldMk cId="2710351046" sldId="308"/>
            <ac:cxnSpMk id="66" creationId="{426118BD-4E20-B41A-5FCE-28EF913ABCA6}"/>
          </ac:cxnSpMkLst>
        </pc:cxnChg>
        <pc:cxnChg chg="del mod">
          <ac:chgData name="Nguyễn Ngọc Tín" userId="fcb959ec-a8ce-4b1a-af7c-90c382fac543" providerId="ADAL" clId="{4E1C6833-E4D9-47A0-97D4-82B3673089A9}" dt="2022-05-07T03:17:39.182" v="91" actId="478"/>
          <ac:cxnSpMkLst>
            <pc:docMk/>
            <pc:sldMk cId="2710351046" sldId="308"/>
            <ac:cxnSpMk id="67" creationId="{BF00575F-FE30-C468-5917-59A8361E4B04}"/>
          </ac:cxnSpMkLst>
        </pc:cxnChg>
        <pc:cxnChg chg="del">
          <ac:chgData name="Nguyễn Ngọc Tín" userId="fcb959ec-a8ce-4b1a-af7c-90c382fac543" providerId="ADAL" clId="{4E1C6833-E4D9-47A0-97D4-82B3673089A9}" dt="2022-05-07T03:17:39.182" v="91" actId="478"/>
          <ac:cxnSpMkLst>
            <pc:docMk/>
            <pc:sldMk cId="2710351046" sldId="308"/>
            <ac:cxnSpMk id="68" creationId="{02F976E4-25F5-83DC-90EC-7A0CE86D9C47}"/>
          </ac:cxnSpMkLst>
        </pc:cxnChg>
        <pc:cxnChg chg="del">
          <ac:chgData name="Nguyễn Ngọc Tín" userId="fcb959ec-a8ce-4b1a-af7c-90c382fac543" providerId="ADAL" clId="{4E1C6833-E4D9-47A0-97D4-82B3673089A9}" dt="2022-05-07T03:17:39.182" v="91" actId="478"/>
          <ac:cxnSpMkLst>
            <pc:docMk/>
            <pc:sldMk cId="2710351046" sldId="308"/>
            <ac:cxnSpMk id="69" creationId="{B5E3AEF3-C884-453C-EE5F-BF9F7821C1DD}"/>
          </ac:cxnSpMkLst>
        </pc:cxnChg>
        <pc:cxnChg chg="del">
          <ac:chgData name="Nguyễn Ngọc Tín" userId="fcb959ec-a8ce-4b1a-af7c-90c382fac543" providerId="ADAL" clId="{4E1C6833-E4D9-47A0-97D4-82B3673089A9}" dt="2022-05-07T03:17:39.182" v="91" actId="478"/>
          <ac:cxnSpMkLst>
            <pc:docMk/>
            <pc:sldMk cId="2710351046" sldId="308"/>
            <ac:cxnSpMk id="70" creationId="{D08EE873-E0C6-BB0E-85C7-DEDD22421301}"/>
          </ac:cxnSpMkLst>
        </pc:cxnChg>
        <pc:cxnChg chg="del">
          <ac:chgData name="Nguyễn Ngọc Tín" userId="fcb959ec-a8ce-4b1a-af7c-90c382fac543" providerId="ADAL" clId="{4E1C6833-E4D9-47A0-97D4-82B3673089A9}" dt="2022-05-07T03:17:39.182" v="91" actId="478"/>
          <ac:cxnSpMkLst>
            <pc:docMk/>
            <pc:sldMk cId="2710351046" sldId="308"/>
            <ac:cxnSpMk id="71" creationId="{F66E2048-BD55-9854-AAD0-CE92A593E2B6}"/>
          </ac:cxnSpMkLst>
        </pc:cxnChg>
        <pc:cxnChg chg="del">
          <ac:chgData name="Nguyễn Ngọc Tín" userId="fcb959ec-a8ce-4b1a-af7c-90c382fac543" providerId="ADAL" clId="{4E1C6833-E4D9-47A0-97D4-82B3673089A9}" dt="2022-05-07T03:17:39.182" v="91" actId="478"/>
          <ac:cxnSpMkLst>
            <pc:docMk/>
            <pc:sldMk cId="2710351046" sldId="308"/>
            <ac:cxnSpMk id="72" creationId="{8D96C8E2-C7AC-BD9E-8F55-3076B884313A}"/>
          </ac:cxnSpMkLst>
        </pc:cxnChg>
        <pc:cxnChg chg="del">
          <ac:chgData name="Nguyễn Ngọc Tín" userId="fcb959ec-a8ce-4b1a-af7c-90c382fac543" providerId="ADAL" clId="{4E1C6833-E4D9-47A0-97D4-82B3673089A9}" dt="2022-05-07T03:15:59.117" v="57" actId="478"/>
          <ac:cxnSpMkLst>
            <pc:docMk/>
            <pc:sldMk cId="2710351046" sldId="308"/>
            <ac:cxnSpMk id="73" creationId="{814DDD65-A5EB-5EBB-3CD3-DEF009F4C756}"/>
          </ac:cxnSpMkLst>
        </pc:cxnChg>
        <pc:cxnChg chg="mod">
          <ac:chgData name="Nguyễn Ngọc Tín" userId="fcb959ec-a8ce-4b1a-af7c-90c382fac543" providerId="ADAL" clId="{4E1C6833-E4D9-47A0-97D4-82B3673089A9}" dt="2022-05-07T03:17:29.330" v="86" actId="165"/>
          <ac:cxnSpMkLst>
            <pc:docMk/>
            <pc:sldMk cId="2710351046" sldId="308"/>
            <ac:cxnSpMk id="77" creationId="{4A33941F-228B-362A-6DE1-F34DAA53838A}"/>
          </ac:cxnSpMkLst>
        </pc:cxnChg>
        <pc:cxnChg chg="mod">
          <ac:chgData name="Nguyễn Ngọc Tín" userId="fcb959ec-a8ce-4b1a-af7c-90c382fac543" providerId="ADAL" clId="{4E1C6833-E4D9-47A0-97D4-82B3673089A9}" dt="2022-05-07T03:17:29.330" v="86" actId="165"/>
          <ac:cxnSpMkLst>
            <pc:docMk/>
            <pc:sldMk cId="2710351046" sldId="308"/>
            <ac:cxnSpMk id="79" creationId="{13F75CB9-C032-BB44-3697-EDE5B451A2DE}"/>
          </ac:cxnSpMkLst>
        </pc:cxnChg>
        <pc:cxnChg chg="mod">
          <ac:chgData name="Nguyễn Ngọc Tín" userId="fcb959ec-a8ce-4b1a-af7c-90c382fac543" providerId="ADAL" clId="{4E1C6833-E4D9-47A0-97D4-82B3673089A9}" dt="2022-05-07T03:17:29.330" v="86" actId="165"/>
          <ac:cxnSpMkLst>
            <pc:docMk/>
            <pc:sldMk cId="2710351046" sldId="308"/>
            <ac:cxnSpMk id="80" creationId="{D487879B-C7F4-FE50-7658-067579E9D8C4}"/>
          </ac:cxnSpMkLst>
        </pc:cxnChg>
        <pc:cxnChg chg="mod">
          <ac:chgData name="Nguyễn Ngọc Tín" userId="fcb959ec-a8ce-4b1a-af7c-90c382fac543" providerId="ADAL" clId="{4E1C6833-E4D9-47A0-97D4-82B3673089A9}" dt="2022-05-07T03:17:29.330" v="86" actId="165"/>
          <ac:cxnSpMkLst>
            <pc:docMk/>
            <pc:sldMk cId="2710351046" sldId="308"/>
            <ac:cxnSpMk id="81" creationId="{EB7E4AE8-74B6-9ED2-1470-16F335A35C29}"/>
          </ac:cxnSpMkLst>
        </pc:cxnChg>
        <pc:cxnChg chg="mod">
          <ac:chgData name="Nguyễn Ngọc Tín" userId="fcb959ec-a8ce-4b1a-af7c-90c382fac543" providerId="ADAL" clId="{4E1C6833-E4D9-47A0-97D4-82B3673089A9}" dt="2022-05-07T03:17:29.330" v="86" actId="165"/>
          <ac:cxnSpMkLst>
            <pc:docMk/>
            <pc:sldMk cId="2710351046" sldId="308"/>
            <ac:cxnSpMk id="82" creationId="{F0B20833-5FE5-C38B-BC12-07E46FF4BBD8}"/>
          </ac:cxnSpMkLst>
        </pc:cxnChg>
        <pc:cxnChg chg="mod">
          <ac:chgData name="Nguyễn Ngọc Tín" userId="fcb959ec-a8ce-4b1a-af7c-90c382fac543" providerId="ADAL" clId="{4E1C6833-E4D9-47A0-97D4-82B3673089A9}" dt="2022-05-07T03:17:29.330" v="86" actId="165"/>
          <ac:cxnSpMkLst>
            <pc:docMk/>
            <pc:sldMk cId="2710351046" sldId="308"/>
            <ac:cxnSpMk id="83" creationId="{38BD7519-7C65-0181-D3B3-BBD7262AB8EF}"/>
          </ac:cxnSpMkLst>
        </pc:cxnChg>
        <pc:cxnChg chg="mod">
          <ac:chgData name="Nguyễn Ngọc Tín" userId="fcb959ec-a8ce-4b1a-af7c-90c382fac543" providerId="ADAL" clId="{4E1C6833-E4D9-47A0-97D4-82B3673089A9}" dt="2022-05-07T03:17:29.330" v="86" actId="165"/>
          <ac:cxnSpMkLst>
            <pc:docMk/>
            <pc:sldMk cId="2710351046" sldId="308"/>
            <ac:cxnSpMk id="84" creationId="{DFDCC8F3-268D-81F0-E3E3-B6F37E6BEA99}"/>
          </ac:cxnSpMkLst>
        </pc:cxnChg>
        <pc:cxnChg chg="mod">
          <ac:chgData name="Nguyễn Ngọc Tín" userId="fcb959ec-a8ce-4b1a-af7c-90c382fac543" providerId="ADAL" clId="{4E1C6833-E4D9-47A0-97D4-82B3673089A9}" dt="2022-05-07T03:17:29.330" v="86" actId="165"/>
          <ac:cxnSpMkLst>
            <pc:docMk/>
            <pc:sldMk cId="2710351046" sldId="308"/>
            <ac:cxnSpMk id="86" creationId="{84DC63FA-729B-7867-8684-ACB2DC418FFD}"/>
          </ac:cxnSpMkLst>
        </pc:cxnChg>
        <pc:cxnChg chg="mod">
          <ac:chgData name="Nguyễn Ngọc Tín" userId="fcb959ec-a8ce-4b1a-af7c-90c382fac543" providerId="ADAL" clId="{4E1C6833-E4D9-47A0-97D4-82B3673089A9}" dt="2022-05-07T03:17:29.330" v="86" actId="165"/>
          <ac:cxnSpMkLst>
            <pc:docMk/>
            <pc:sldMk cId="2710351046" sldId="308"/>
            <ac:cxnSpMk id="87" creationId="{954F46F0-8163-7A1A-CF5D-5CB6573D66ED}"/>
          </ac:cxnSpMkLst>
        </pc:cxnChg>
        <pc:cxnChg chg="mod">
          <ac:chgData name="Nguyễn Ngọc Tín" userId="fcb959ec-a8ce-4b1a-af7c-90c382fac543" providerId="ADAL" clId="{4E1C6833-E4D9-47A0-97D4-82B3673089A9}" dt="2022-05-07T03:17:29.330" v="86" actId="165"/>
          <ac:cxnSpMkLst>
            <pc:docMk/>
            <pc:sldMk cId="2710351046" sldId="308"/>
            <ac:cxnSpMk id="88" creationId="{0E42B559-D5F6-AD4F-3B68-2723C6B63218}"/>
          </ac:cxnSpMkLst>
        </pc:cxnChg>
        <pc:cxnChg chg="mod">
          <ac:chgData name="Nguyễn Ngọc Tín" userId="fcb959ec-a8ce-4b1a-af7c-90c382fac543" providerId="ADAL" clId="{4E1C6833-E4D9-47A0-97D4-82B3673089A9}" dt="2022-05-07T03:17:29.330" v="86" actId="165"/>
          <ac:cxnSpMkLst>
            <pc:docMk/>
            <pc:sldMk cId="2710351046" sldId="308"/>
            <ac:cxnSpMk id="89" creationId="{D46E49F4-4A55-59C7-0DE1-A6D853A8C9D9}"/>
          </ac:cxnSpMkLst>
        </pc:cxnChg>
        <pc:cxnChg chg="mod">
          <ac:chgData name="Nguyễn Ngọc Tín" userId="fcb959ec-a8ce-4b1a-af7c-90c382fac543" providerId="ADAL" clId="{4E1C6833-E4D9-47A0-97D4-82B3673089A9}" dt="2022-05-07T03:17:29.330" v="86" actId="165"/>
          <ac:cxnSpMkLst>
            <pc:docMk/>
            <pc:sldMk cId="2710351046" sldId="308"/>
            <ac:cxnSpMk id="90" creationId="{1E2054A4-7F07-1C50-E503-CFE119D26260}"/>
          </ac:cxnSpMkLst>
        </pc:cxnChg>
        <pc:cxnChg chg="mod">
          <ac:chgData name="Nguyễn Ngọc Tín" userId="fcb959ec-a8ce-4b1a-af7c-90c382fac543" providerId="ADAL" clId="{4E1C6833-E4D9-47A0-97D4-82B3673089A9}" dt="2022-05-07T03:17:29.330" v="86" actId="165"/>
          <ac:cxnSpMkLst>
            <pc:docMk/>
            <pc:sldMk cId="2710351046" sldId="308"/>
            <ac:cxnSpMk id="91" creationId="{D2D41DA9-924B-9C11-D2AC-BE535DC3E6A9}"/>
          </ac:cxnSpMkLst>
        </pc:cxnChg>
        <pc:cxnChg chg="mod">
          <ac:chgData name="Nguyễn Ngọc Tín" userId="fcb959ec-a8ce-4b1a-af7c-90c382fac543" providerId="ADAL" clId="{4E1C6833-E4D9-47A0-97D4-82B3673089A9}" dt="2022-05-07T03:17:29.330" v="86" actId="165"/>
          <ac:cxnSpMkLst>
            <pc:docMk/>
            <pc:sldMk cId="2710351046" sldId="308"/>
            <ac:cxnSpMk id="92" creationId="{C07CAD9F-9DE5-859E-2CC5-9256E1253AD7}"/>
          </ac:cxnSpMkLst>
        </pc:cxnChg>
        <pc:cxnChg chg="mod">
          <ac:chgData name="Nguyễn Ngọc Tín" userId="fcb959ec-a8ce-4b1a-af7c-90c382fac543" providerId="ADAL" clId="{4E1C6833-E4D9-47A0-97D4-82B3673089A9}" dt="2022-05-07T03:17:29.330" v="86" actId="165"/>
          <ac:cxnSpMkLst>
            <pc:docMk/>
            <pc:sldMk cId="2710351046" sldId="308"/>
            <ac:cxnSpMk id="93" creationId="{22EB9CAD-DF67-D5C9-E6DC-32EA29A25939}"/>
          </ac:cxnSpMkLst>
        </pc:cxnChg>
        <pc:cxnChg chg="mod">
          <ac:chgData name="Nguyễn Ngọc Tín" userId="fcb959ec-a8ce-4b1a-af7c-90c382fac543" providerId="ADAL" clId="{4E1C6833-E4D9-47A0-97D4-82B3673089A9}" dt="2022-05-07T03:17:29.330" v="86" actId="165"/>
          <ac:cxnSpMkLst>
            <pc:docMk/>
            <pc:sldMk cId="2710351046" sldId="308"/>
            <ac:cxnSpMk id="94" creationId="{2B73DE36-C1DF-E348-3814-E3E4798C70EE}"/>
          </ac:cxnSpMkLst>
        </pc:cxnChg>
        <pc:cxnChg chg="mod">
          <ac:chgData name="Nguyễn Ngọc Tín" userId="fcb959ec-a8ce-4b1a-af7c-90c382fac543" providerId="ADAL" clId="{4E1C6833-E4D9-47A0-97D4-82B3673089A9}" dt="2022-05-07T03:17:29.330" v="86" actId="165"/>
          <ac:cxnSpMkLst>
            <pc:docMk/>
            <pc:sldMk cId="2710351046" sldId="308"/>
            <ac:cxnSpMk id="95" creationId="{1691B470-A46B-72FC-8598-C0026DDA0602}"/>
          </ac:cxnSpMkLst>
        </pc:cxnChg>
        <pc:cxnChg chg="mod">
          <ac:chgData name="Nguyễn Ngọc Tín" userId="fcb959ec-a8ce-4b1a-af7c-90c382fac543" providerId="ADAL" clId="{4E1C6833-E4D9-47A0-97D4-82B3673089A9}" dt="2022-05-07T03:17:29.330" v="86" actId="165"/>
          <ac:cxnSpMkLst>
            <pc:docMk/>
            <pc:sldMk cId="2710351046" sldId="308"/>
            <ac:cxnSpMk id="96" creationId="{636BD709-B38F-0DB6-C051-F935E8EA7632}"/>
          </ac:cxnSpMkLst>
        </pc:cxnChg>
      </pc:sldChg>
      <pc:sldChg chg="addSp delSp modSp add del mod modTransition delAnim">
        <pc:chgData name="Nguyễn Ngọc Tín" userId="fcb959ec-a8ce-4b1a-af7c-90c382fac543" providerId="ADAL" clId="{4E1C6833-E4D9-47A0-97D4-82B3673089A9}" dt="2022-05-08T09:26:00.403" v="490" actId="47"/>
        <pc:sldMkLst>
          <pc:docMk/>
          <pc:sldMk cId="370660446" sldId="309"/>
        </pc:sldMkLst>
        <pc:grpChg chg="add del mod">
          <ac:chgData name="Nguyễn Ngọc Tín" userId="fcb959ec-a8ce-4b1a-af7c-90c382fac543" providerId="ADAL" clId="{4E1C6833-E4D9-47A0-97D4-82B3673089A9}" dt="2022-05-07T03:30:59.770" v="319" actId="165"/>
          <ac:grpSpMkLst>
            <pc:docMk/>
            <pc:sldMk cId="370660446" sldId="309"/>
            <ac:grpSpMk id="24" creationId="{09F5A7B2-FD30-20C4-1241-2A39340F54DC}"/>
          </ac:grpSpMkLst>
        </pc:grpChg>
        <pc:grpChg chg="del">
          <ac:chgData name="Nguyễn Ngọc Tín" userId="fcb959ec-a8ce-4b1a-af7c-90c382fac543" providerId="ADAL" clId="{4E1C6833-E4D9-47A0-97D4-82B3673089A9}" dt="2022-05-07T03:22:18.853" v="125" actId="478"/>
          <ac:grpSpMkLst>
            <pc:docMk/>
            <pc:sldMk cId="370660446" sldId="309"/>
            <ac:grpSpMk id="49" creationId="{1D004509-2207-4922-52C6-8B78C9DAF764}"/>
          </ac:grpSpMkLst>
        </pc:grpChg>
        <pc:grpChg chg="del">
          <ac:chgData name="Nguyễn Ngọc Tín" userId="fcb959ec-a8ce-4b1a-af7c-90c382fac543" providerId="ADAL" clId="{4E1C6833-E4D9-47A0-97D4-82B3673089A9}" dt="2022-05-07T03:22:18.853" v="125" actId="478"/>
          <ac:grpSpMkLst>
            <pc:docMk/>
            <pc:sldMk cId="370660446" sldId="309"/>
            <ac:grpSpMk id="109" creationId="{545B2291-C6FF-C87A-FB30-5AFD28F46C61}"/>
          </ac:grpSpMkLst>
        </pc:grpChg>
        <pc:cxnChg chg="add mod topLvl">
          <ac:chgData name="Nguyễn Ngọc Tín" userId="fcb959ec-a8ce-4b1a-af7c-90c382fac543" providerId="ADAL" clId="{4E1C6833-E4D9-47A0-97D4-82B3673089A9}" dt="2022-05-07T03:30:59.770" v="319" actId="165"/>
          <ac:cxnSpMkLst>
            <pc:docMk/>
            <pc:sldMk cId="370660446" sldId="309"/>
            <ac:cxnSpMk id="25" creationId="{671E6363-3171-AF07-16AC-CA4A15AB71A0}"/>
          </ac:cxnSpMkLst>
        </pc:cxnChg>
        <pc:cxnChg chg="add mod topLvl">
          <ac:chgData name="Nguyễn Ngọc Tín" userId="fcb959ec-a8ce-4b1a-af7c-90c382fac543" providerId="ADAL" clId="{4E1C6833-E4D9-47A0-97D4-82B3673089A9}" dt="2022-05-07T03:30:59.770" v="319" actId="165"/>
          <ac:cxnSpMkLst>
            <pc:docMk/>
            <pc:sldMk cId="370660446" sldId="309"/>
            <ac:cxnSpMk id="26" creationId="{A50E1D40-B6D8-97F3-CE53-FCD5DB22FE01}"/>
          </ac:cxnSpMkLst>
        </pc:cxnChg>
        <pc:cxnChg chg="add mod topLvl">
          <ac:chgData name="Nguyễn Ngọc Tín" userId="fcb959ec-a8ce-4b1a-af7c-90c382fac543" providerId="ADAL" clId="{4E1C6833-E4D9-47A0-97D4-82B3673089A9}" dt="2022-05-07T03:30:59.770" v="319" actId="165"/>
          <ac:cxnSpMkLst>
            <pc:docMk/>
            <pc:sldMk cId="370660446" sldId="309"/>
            <ac:cxnSpMk id="27" creationId="{A84DBAFA-1872-35AA-7619-F341E462B621}"/>
          </ac:cxnSpMkLst>
        </pc:cxnChg>
        <pc:cxnChg chg="add mod topLvl">
          <ac:chgData name="Nguyễn Ngọc Tín" userId="fcb959ec-a8ce-4b1a-af7c-90c382fac543" providerId="ADAL" clId="{4E1C6833-E4D9-47A0-97D4-82B3673089A9}" dt="2022-05-07T03:30:59.770" v="319" actId="165"/>
          <ac:cxnSpMkLst>
            <pc:docMk/>
            <pc:sldMk cId="370660446" sldId="309"/>
            <ac:cxnSpMk id="28" creationId="{7D4C3151-779D-1F25-8442-3809702270F4}"/>
          </ac:cxnSpMkLst>
        </pc:cxnChg>
        <pc:cxnChg chg="add mod topLvl">
          <ac:chgData name="Nguyễn Ngọc Tín" userId="fcb959ec-a8ce-4b1a-af7c-90c382fac543" providerId="ADAL" clId="{4E1C6833-E4D9-47A0-97D4-82B3673089A9}" dt="2022-05-07T03:30:59.770" v="319" actId="165"/>
          <ac:cxnSpMkLst>
            <pc:docMk/>
            <pc:sldMk cId="370660446" sldId="309"/>
            <ac:cxnSpMk id="29" creationId="{6400EA9B-C8E5-7CC7-6000-759EB543CD80}"/>
          </ac:cxnSpMkLst>
        </pc:cxnChg>
        <pc:cxnChg chg="add mod topLvl">
          <ac:chgData name="Nguyễn Ngọc Tín" userId="fcb959ec-a8ce-4b1a-af7c-90c382fac543" providerId="ADAL" clId="{4E1C6833-E4D9-47A0-97D4-82B3673089A9}" dt="2022-05-07T03:30:59.770" v="319" actId="165"/>
          <ac:cxnSpMkLst>
            <pc:docMk/>
            <pc:sldMk cId="370660446" sldId="309"/>
            <ac:cxnSpMk id="30" creationId="{2207C30E-44D1-A4B6-97D9-B297A63AE756}"/>
          </ac:cxnSpMkLst>
        </pc:cxnChg>
        <pc:cxnChg chg="add mod topLvl">
          <ac:chgData name="Nguyễn Ngọc Tín" userId="fcb959ec-a8ce-4b1a-af7c-90c382fac543" providerId="ADAL" clId="{4E1C6833-E4D9-47A0-97D4-82B3673089A9}" dt="2022-05-07T03:30:59.770" v="319" actId="165"/>
          <ac:cxnSpMkLst>
            <pc:docMk/>
            <pc:sldMk cId="370660446" sldId="309"/>
            <ac:cxnSpMk id="31" creationId="{9494EF12-6093-46F5-DC2D-747DBB840A02}"/>
          </ac:cxnSpMkLst>
        </pc:cxnChg>
        <pc:cxnChg chg="add mod topLvl">
          <ac:chgData name="Nguyễn Ngọc Tín" userId="fcb959ec-a8ce-4b1a-af7c-90c382fac543" providerId="ADAL" clId="{4E1C6833-E4D9-47A0-97D4-82B3673089A9}" dt="2022-05-07T03:30:59.770" v="319" actId="165"/>
          <ac:cxnSpMkLst>
            <pc:docMk/>
            <pc:sldMk cId="370660446" sldId="309"/>
            <ac:cxnSpMk id="32" creationId="{3B872A77-A21B-2373-FD89-1EBEDF5D9CFB}"/>
          </ac:cxnSpMkLst>
        </pc:cxnChg>
        <pc:cxnChg chg="add mod topLvl">
          <ac:chgData name="Nguyễn Ngọc Tín" userId="fcb959ec-a8ce-4b1a-af7c-90c382fac543" providerId="ADAL" clId="{4E1C6833-E4D9-47A0-97D4-82B3673089A9}" dt="2022-05-07T03:30:59.770" v="319" actId="165"/>
          <ac:cxnSpMkLst>
            <pc:docMk/>
            <pc:sldMk cId="370660446" sldId="309"/>
            <ac:cxnSpMk id="33" creationId="{C5FD9603-410D-C91F-30D0-C1C4C3F5A961}"/>
          </ac:cxnSpMkLst>
        </pc:cxnChg>
        <pc:cxnChg chg="add mod topLvl">
          <ac:chgData name="Nguyễn Ngọc Tín" userId="fcb959ec-a8ce-4b1a-af7c-90c382fac543" providerId="ADAL" clId="{4E1C6833-E4D9-47A0-97D4-82B3673089A9}" dt="2022-05-07T03:30:59.770" v="319" actId="165"/>
          <ac:cxnSpMkLst>
            <pc:docMk/>
            <pc:sldMk cId="370660446" sldId="309"/>
            <ac:cxnSpMk id="34" creationId="{400BC900-6B43-F20B-DB54-1E8F6F869B6B}"/>
          </ac:cxnSpMkLst>
        </pc:cxnChg>
        <pc:cxnChg chg="add mod topLvl">
          <ac:chgData name="Nguyễn Ngọc Tín" userId="fcb959ec-a8ce-4b1a-af7c-90c382fac543" providerId="ADAL" clId="{4E1C6833-E4D9-47A0-97D4-82B3673089A9}" dt="2022-05-07T03:30:59.770" v="319" actId="165"/>
          <ac:cxnSpMkLst>
            <pc:docMk/>
            <pc:sldMk cId="370660446" sldId="309"/>
            <ac:cxnSpMk id="35" creationId="{BB636738-928E-BECB-9EA5-5947CA59B2A5}"/>
          </ac:cxnSpMkLst>
        </pc:cxnChg>
        <pc:cxnChg chg="add mod topLvl">
          <ac:chgData name="Nguyễn Ngọc Tín" userId="fcb959ec-a8ce-4b1a-af7c-90c382fac543" providerId="ADAL" clId="{4E1C6833-E4D9-47A0-97D4-82B3673089A9}" dt="2022-05-07T03:30:59.770" v="319" actId="165"/>
          <ac:cxnSpMkLst>
            <pc:docMk/>
            <pc:sldMk cId="370660446" sldId="309"/>
            <ac:cxnSpMk id="36" creationId="{E5B6ABE4-BA78-4C00-FE48-2F2DFF30BB51}"/>
          </ac:cxnSpMkLst>
        </pc:cxnChg>
        <pc:cxnChg chg="add mod topLvl">
          <ac:chgData name="Nguyễn Ngọc Tín" userId="fcb959ec-a8ce-4b1a-af7c-90c382fac543" providerId="ADAL" clId="{4E1C6833-E4D9-47A0-97D4-82B3673089A9}" dt="2022-05-07T03:30:59.770" v="319" actId="165"/>
          <ac:cxnSpMkLst>
            <pc:docMk/>
            <pc:sldMk cId="370660446" sldId="309"/>
            <ac:cxnSpMk id="37" creationId="{9CD6B271-4FC1-4878-1FE8-6DBF289E84B3}"/>
          </ac:cxnSpMkLst>
        </pc:cxnChg>
        <pc:cxnChg chg="add mod topLvl">
          <ac:chgData name="Nguyễn Ngọc Tín" userId="fcb959ec-a8ce-4b1a-af7c-90c382fac543" providerId="ADAL" clId="{4E1C6833-E4D9-47A0-97D4-82B3673089A9}" dt="2022-05-07T03:30:59.770" v="319" actId="165"/>
          <ac:cxnSpMkLst>
            <pc:docMk/>
            <pc:sldMk cId="370660446" sldId="309"/>
            <ac:cxnSpMk id="38" creationId="{9C16E791-9385-9B20-1056-47DBCDB6B8D3}"/>
          </ac:cxnSpMkLst>
        </pc:cxnChg>
        <pc:cxnChg chg="add mod topLvl">
          <ac:chgData name="Nguyễn Ngọc Tín" userId="fcb959ec-a8ce-4b1a-af7c-90c382fac543" providerId="ADAL" clId="{4E1C6833-E4D9-47A0-97D4-82B3673089A9}" dt="2022-05-07T03:30:59.770" v="319" actId="165"/>
          <ac:cxnSpMkLst>
            <pc:docMk/>
            <pc:sldMk cId="370660446" sldId="309"/>
            <ac:cxnSpMk id="39" creationId="{79EAA3A4-2A0F-F9F5-3B7E-1CD405959E17}"/>
          </ac:cxnSpMkLst>
        </pc:cxnChg>
        <pc:cxnChg chg="add mod topLvl">
          <ac:chgData name="Nguyễn Ngọc Tín" userId="fcb959ec-a8ce-4b1a-af7c-90c382fac543" providerId="ADAL" clId="{4E1C6833-E4D9-47A0-97D4-82B3673089A9}" dt="2022-05-07T03:30:59.770" v="319" actId="165"/>
          <ac:cxnSpMkLst>
            <pc:docMk/>
            <pc:sldMk cId="370660446" sldId="309"/>
            <ac:cxnSpMk id="40" creationId="{70D613DB-DD82-C895-2E58-E59BAB821E94}"/>
          </ac:cxnSpMkLst>
        </pc:cxnChg>
        <pc:cxnChg chg="add mod topLvl">
          <ac:chgData name="Nguyễn Ngọc Tín" userId="fcb959ec-a8ce-4b1a-af7c-90c382fac543" providerId="ADAL" clId="{4E1C6833-E4D9-47A0-97D4-82B3673089A9}" dt="2022-05-07T03:30:59.770" v="319" actId="165"/>
          <ac:cxnSpMkLst>
            <pc:docMk/>
            <pc:sldMk cId="370660446" sldId="309"/>
            <ac:cxnSpMk id="41" creationId="{EF5FBF47-33E3-02DB-6F90-8F6E77B864D7}"/>
          </ac:cxnSpMkLst>
        </pc:cxnChg>
        <pc:cxnChg chg="add mod topLvl">
          <ac:chgData name="Nguyễn Ngọc Tín" userId="fcb959ec-a8ce-4b1a-af7c-90c382fac543" providerId="ADAL" clId="{4E1C6833-E4D9-47A0-97D4-82B3673089A9}" dt="2022-05-07T03:30:59.770" v="319" actId="165"/>
          <ac:cxnSpMkLst>
            <pc:docMk/>
            <pc:sldMk cId="370660446" sldId="309"/>
            <ac:cxnSpMk id="42" creationId="{53EB5E78-6F9E-234D-F027-46E125A513E3}"/>
          </ac:cxnSpMkLst>
        </pc:cxnChg>
        <pc:cxnChg chg="add mod topLvl">
          <ac:chgData name="Nguyễn Ngọc Tín" userId="fcb959ec-a8ce-4b1a-af7c-90c382fac543" providerId="ADAL" clId="{4E1C6833-E4D9-47A0-97D4-82B3673089A9}" dt="2022-05-07T03:30:59.770" v="319" actId="165"/>
          <ac:cxnSpMkLst>
            <pc:docMk/>
            <pc:sldMk cId="370660446" sldId="309"/>
            <ac:cxnSpMk id="43" creationId="{BE03C194-912E-E03C-3103-36C43047DCD3}"/>
          </ac:cxnSpMkLst>
        </pc:cxnChg>
        <pc:cxnChg chg="add mod topLvl">
          <ac:chgData name="Nguyễn Ngọc Tín" userId="fcb959ec-a8ce-4b1a-af7c-90c382fac543" providerId="ADAL" clId="{4E1C6833-E4D9-47A0-97D4-82B3673089A9}" dt="2022-05-07T03:30:59.770" v="319" actId="165"/>
          <ac:cxnSpMkLst>
            <pc:docMk/>
            <pc:sldMk cId="370660446" sldId="309"/>
            <ac:cxnSpMk id="44" creationId="{E0931417-0C02-FD87-EE47-708E75E51AD9}"/>
          </ac:cxnSpMkLst>
        </pc:cxnChg>
        <pc:cxnChg chg="add mod topLvl">
          <ac:chgData name="Nguyễn Ngọc Tín" userId="fcb959ec-a8ce-4b1a-af7c-90c382fac543" providerId="ADAL" clId="{4E1C6833-E4D9-47A0-97D4-82B3673089A9}" dt="2022-05-07T03:30:59.770" v="319" actId="165"/>
          <ac:cxnSpMkLst>
            <pc:docMk/>
            <pc:sldMk cId="370660446" sldId="309"/>
            <ac:cxnSpMk id="45" creationId="{D72BF5C0-5899-6AE4-C7DD-59A3C78D48DD}"/>
          </ac:cxnSpMkLst>
        </pc:cxnChg>
        <pc:cxnChg chg="add mod topLvl">
          <ac:chgData name="Nguyễn Ngọc Tín" userId="fcb959ec-a8ce-4b1a-af7c-90c382fac543" providerId="ADAL" clId="{4E1C6833-E4D9-47A0-97D4-82B3673089A9}" dt="2022-05-07T03:30:59.770" v="319" actId="165"/>
          <ac:cxnSpMkLst>
            <pc:docMk/>
            <pc:sldMk cId="370660446" sldId="309"/>
            <ac:cxnSpMk id="46" creationId="{D0A1CB54-15DA-D982-4D6B-A44C6C9B8011}"/>
          </ac:cxnSpMkLst>
        </pc:cxnChg>
      </pc:sldChg>
      <pc:sldChg chg="addSp delSp modSp add mod modTransition addAnim delAnim modAnim">
        <pc:chgData name="Nguyễn Ngọc Tín" userId="fcb959ec-a8ce-4b1a-af7c-90c382fac543" providerId="ADAL" clId="{4E1C6833-E4D9-47A0-97D4-82B3673089A9}" dt="2022-05-08T22:50:00.902" v="3848" actId="20577"/>
        <pc:sldMkLst>
          <pc:docMk/>
          <pc:sldMk cId="2983937782" sldId="309"/>
        </pc:sldMkLst>
        <pc:spChg chg="add mod">
          <ac:chgData name="Nguyễn Ngọc Tín" userId="fcb959ec-a8ce-4b1a-af7c-90c382fac543" providerId="ADAL" clId="{4E1C6833-E4D9-47A0-97D4-82B3673089A9}" dt="2022-05-08T10:32:47.155" v="1035" actId="164"/>
          <ac:spMkLst>
            <pc:docMk/>
            <pc:sldMk cId="2983937782" sldId="309"/>
            <ac:spMk id="2" creationId="{B0318318-77C0-78A8-1749-088CEA3FC359}"/>
          </ac:spMkLst>
        </pc:spChg>
        <pc:spChg chg="mod">
          <ac:chgData name="Nguyễn Ngọc Tín" userId="fcb959ec-a8ce-4b1a-af7c-90c382fac543" providerId="ADAL" clId="{4E1C6833-E4D9-47A0-97D4-82B3673089A9}" dt="2022-05-08T22:49:58.522" v="3844" actId="20577"/>
          <ac:spMkLst>
            <pc:docMk/>
            <pc:sldMk cId="2983937782" sldId="309"/>
            <ac:spMk id="4" creationId="{192CB55A-09E1-DFA0-10B9-599B80E2BEA9}"/>
          </ac:spMkLst>
        </pc:spChg>
        <pc:spChg chg="add del mod">
          <ac:chgData name="Nguyễn Ngọc Tín" userId="fcb959ec-a8ce-4b1a-af7c-90c382fac543" providerId="ADAL" clId="{4E1C6833-E4D9-47A0-97D4-82B3673089A9}" dt="2022-05-08T10:18:30.855" v="858"/>
          <ac:spMkLst>
            <pc:docMk/>
            <pc:sldMk cId="2983937782" sldId="309"/>
            <ac:spMk id="5" creationId="{03D2FA1C-80C4-E109-5B6A-A424C7F31A51}"/>
          </ac:spMkLst>
        </pc:spChg>
        <pc:spChg chg="add mod">
          <ac:chgData name="Nguyễn Ngọc Tín" userId="fcb959ec-a8ce-4b1a-af7c-90c382fac543" providerId="ADAL" clId="{4E1C6833-E4D9-47A0-97D4-82B3673089A9}" dt="2022-05-08T22:49:59.678" v="3847" actId="20577"/>
          <ac:spMkLst>
            <pc:docMk/>
            <pc:sldMk cId="2983937782" sldId="309"/>
            <ac:spMk id="6" creationId="{E334C8B1-843C-F86E-D666-C0BB0F73F434}"/>
          </ac:spMkLst>
        </pc:spChg>
        <pc:spChg chg="add mod">
          <ac:chgData name="Nguyễn Ngọc Tín" userId="fcb959ec-a8ce-4b1a-af7c-90c382fac543" providerId="ADAL" clId="{4E1C6833-E4D9-47A0-97D4-82B3673089A9}" dt="2022-05-08T22:50:00.902" v="3848" actId="20577"/>
          <ac:spMkLst>
            <pc:docMk/>
            <pc:sldMk cId="2983937782" sldId="309"/>
            <ac:spMk id="7" creationId="{059F5DB9-B647-CDA7-7FBC-27151F0B46DC}"/>
          </ac:spMkLst>
        </pc:spChg>
        <pc:spChg chg="add mod">
          <ac:chgData name="Nguyễn Ngọc Tín" userId="fcb959ec-a8ce-4b1a-af7c-90c382fac543" providerId="ADAL" clId="{4E1C6833-E4D9-47A0-97D4-82B3673089A9}" dt="2022-05-08T10:18:44.669" v="864" actId="571"/>
          <ac:spMkLst>
            <pc:docMk/>
            <pc:sldMk cId="2983937782" sldId="309"/>
            <ac:spMk id="8" creationId="{1FDCC8C3-54B1-542E-0E23-3DC496B8E1A1}"/>
          </ac:spMkLst>
        </pc:spChg>
        <pc:spChg chg="add del mod">
          <ac:chgData name="Nguyễn Ngọc Tín" userId="fcb959ec-a8ce-4b1a-af7c-90c382fac543" providerId="ADAL" clId="{4E1C6833-E4D9-47A0-97D4-82B3673089A9}" dt="2022-05-08T10:24:41.449" v="943" actId="478"/>
          <ac:spMkLst>
            <pc:docMk/>
            <pc:sldMk cId="2983937782" sldId="309"/>
            <ac:spMk id="9" creationId="{887139FA-39FE-7840-A281-9459E4EFA05D}"/>
          </ac:spMkLst>
        </pc:spChg>
        <pc:spChg chg="add mod">
          <ac:chgData name="Nguyễn Ngọc Tín" userId="fcb959ec-a8ce-4b1a-af7c-90c382fac543" providerId="ADAL" clId="{4E1C6833-E4D9-47A0-97D4-82B3673089A9}" dt="2022-05-08T10:32:47.155" v="1035" actId="164"/>
          <ac:spMkLst>
            <pc:docMk/>
            <pc:sldMk cId="2983937782" sldId="309"/>
            <ac:spMk id="11" creationId="{BD276FF8-BB6D-9B79-A6FF-6DFFF61231BC}"/>
          </ac:spMkLst>
        </pc:spChg>
        <pc:spChg chg="add del mod">
          <ac:chgData name="Nguyễn Ngọc Tín" userId="fcb959ec-a8ce-4b1a-af7c-90c382fac543" providerId="ADAL" clId="{4E1C6833-E4D9-47A0-97D4-82B3673089A9}" dt="2022-05-08T10:21:23.496" v="913"/>
          <ac:spMkLst>
            <pc:docMk/>
            <pc:sldMk cId="2983937782" sldId="309"/>
            <ac:spMk id="12" creationId="{565E0941-5153-B35E-7E9E-BB69B8D79110}"/>
          </ac:spMkLst>
        </pc:spChg>
        <pc:spChg chg="add del mod">
          <ac:chgData name="Nguyễn Ngọc Tín" userId="fcb959ec-a8ce-4b1a-af7c-90c382fac543" providerId="ADAL" clId="{4E1C6833-E4D9-47A0-97D4-82B3673089A9}" dt="2022-05-08T10:23:42.760" v="926"/>
          <ac:spMkLst>
            <pc:docMk/>
            <pc:sldMk cId="2983937782" sldId="309"/>
            <ac:spMk id="13" creationId="{1777F8A3-9AAA-39E6-EE98-D3F7B95678F2}"/>
          </ac:spMkLst>
        </pc:spChg>
        <pc:spChg chg="add del mod">
          <ac:chgData name="Nguyễn Ngọc Tín" userId="fcb959ec-a8ce-4b1a-af7c-90c382fac543" providerId="ADAL" clId="{4E1C6833-E4D9-47A0-97D4-82B3673089A9}" dt="2022-05-08T10:23:42.760" v="926"/>
          <ac:spMkLst>
            <pc:docMk/>
            <pc:sldMk cId="2983937782" sldId="309"/>
            <ac:spMk id="14" creationId="{A0443D79-7B1A-85BD-7E56-55F07ADB346C}"/>
          </ac:spMkLst>
        </pc:spChg>
        <pc:spChg chg="add del mod">
          <ac:chgData name="Nguyễn Ngọc Tín" userId="fcb959ec-a8ce-4b1a-af7c-90c382fac543" providerId="ADAL" clId="{4E1C6833-E4D9-47A0-97D4-82B3673089A9}" dt="2022-05-08T10:27:26.427" v="967" actId="478"/>
          <ac:spMkLst>
            <pc:docMk/>
            <pc:sldMk cId="2983937782" sldId="309"/>
            <ac:spMk id="15" creationId="{05C4A156-5E48-F3C0-EED7-64754DADBF7D}"/>
          </ac:spMkLst>
        </pc:spChg>
        <pc:spChg chg="add del mod">
          <ac:chgData name="Nguyễn Ngọc Tín" userId="fcb959ec-a8ce-4b1a-af7c-90c382fac543" providerId="ADAL" clId="{4E1C6833-E4D9-47A0-97D4-82B3673089A9}" dt="2022-05-08T10:27:26.427" v="967" actId="478"/>
          <ac:spMkLst>
            <pc:docMk/>
            <pc:sldMk cId="2983937782" sldId="309"/>
            <ac:spMk id="16" creationId="{98A8D362-3079-989A-531E-61A0432AC18C}"/>
          </ac:spMkLst>
        </pc:spChg>
        <pc:spChg chg="add mod">
          <ac:chgData name="Nguyễn Ngọc Tín" userId="fcb959ec-a8ce-4b1a-af7c-90c382fac543" providerId="ADAL" clId="{4E1C6833-E4D9-47A0-97D4-82B3673089A9}" dt="2022-05-08T10:29:41.852" v="993" actId="164"/>
          <ac:spMkLst>
            <pc:docMk/>
            <pc:sldMk cId="2983937782" sldId="309"/>
            <ac:spMk id="19" creationId="{7CD56B9D-1AC5-6EB1-F65C-5281AF3A5E96}"/>
          </ac:spMkLst>
        </pc:spChg>
        <pc:spChg chg="add mod">
          <ac:chgData name="Nguyễn Ngọc Tín" userId="fcb959ec-a8ce-4b1a-af7c-90c382fac543" providerId="ADAL" clId="{4E1C6833-E4D9-47A0-97D4-82B3673089A9}" dt="2022-05-08T10:29:41.852" v="993" actId="164"/>
          <ac:spMkLst>
            <pc:docMk/>
            <pc:sldMk cId="2983937782" sldId="309"/>
            <ac:spMk id="20" creationId="{22D37638-5763-5303-651A-D4DFED761BC3}"/>
          </ac:spMkLst>
        </pc:spChg>
        <pc:spChg chg="add mod">
          <ac:chgData name="Nguyễn Ngọc Tín" userId="fcb959ec-a8ce-4b1a-af7c-90c382fac543" providerId="ADAL" clId="{4E1C6833-E4D9-47A0-97D4-82B3673089A9}" dt="2022-05-08T10:29:41.852" v="993" actId="164"/>
          <ac:spMkLst>
            <pc:docMk/>
            <pc:sldMk cId="2983937782" sldId="309"/>
            <ac:spMk id="21" creationId="{B771B8CE-AD65-A5B2-61CE-B3787E3D21B0}"/>
          </ac:spMkLst>
        </pc:spChg>
        <pc:spChg chg="add mod">
          <ac:chgData name="Nguyễn Ngọc Tín" userId="fcb959ec-a8ce-4b1a-af7c-90c382fac543" providerId="ADAL" clId="{4E1C6833-E4D9-47A0-97D4-82B3673089A9}" dt="2022-05-08T10:29:41.852" v="993" actId="164"/>
          <ac:spMkLst>
            <pc:docMk/>
            <pc:sldMk cId="2983937782" sldId="309"/>
            <ac:spMk id="22" creationId="{8995AFE5-A150-465F-3084-DC94416217C7}"/>
          </ac:spMkLst>
        </pc:spChg>
        <pc:spChg chg="mod">
          <ac:chgData name="Nguyễn Ngọc Tín" userId="fcb959ec-a8ce-4b1a-af7c-90c382fac543" providerId="ADAL" clId="{4E1C6833-E4D9-47A0-97D4-82B3673089A9}" dt="2022-05-08T10:30:24.525" v="1005"/>
          <ac:spMkLst>
            <pc:docMk/>
            <pc:sldMk cId="2983937782" sldId="309"/>
            <ac:spMk id="27" creationId="{7F74B553-4DDA-5B20-4452-903D625C7072}"/>
          </ac:spMkLst>
        </pc:spChg>
        <pc:spChg chg="mod">
          <ac:chgData name="Nguyễn Ngọc Tín" userId="fcb959ec-a8ce-4b1a-af7c-90c382fac543" providerId="ADAL" clId="{4E1C6833-E4D9-47A0-97D4-82B3673089A9}" dt="2022-05-08T10:30:24.525" v="1005"/>
          <ac:spMkLst>
            <pc:docMk/>
            <pc:sldMk cId="2983937782" sldId="309"/>
            <ac:spMk id="28" creationId="{41A3B14F-2B93-887B-4D29-175688C309D4}"/>
          </ac:spMkLst>
        </pc:spChg>
        <pc:spChg chg="mod">
          <ac:chgData name="Nguyễn Ngọc Tín" userId="fcb959ec-a8ce-4b1a-af7c-90c382fac543" providerId="ADAL" clId="{4E1C6833-E4D9-47A0-97D4-82B3673089A9}" dt="2022-05-08T10:30:24.525" v="1005"/>
          <ac:spMkLst>
            <pc:docMk/>
            <pc:sldMk cId="2983937782" sldId="309"/>
            <ac:spMk id="29" creationId="{89424A42-0A60-7DD2-0944-4C2407D47D82}"/>
          </ac:spMkLst>
        </pc:spChg>
        <pc:spChg chg="mod">
          <ac:chgData name="Nguyễn Ngọc Tín" userId="fcb959ec-a8ce-4b1a-af7c-90c382fac543" providerId="ADAL" clId="{4E1C6833-E4D9-47A0-97D4-82B3673089A9}" dt="2022-05-08T10:30:24.525" v="1005"/>
          <ac:spMkLst>
            <pc:docMk/>
            <pc:sldMk cId="2983937782" sldId="309"/>
            <ac:spMk id="30" creationId="{392241E0-16C3-EF09-24EB-C67407B994E3}"/>
          </ac:spMkLst>
        </pc:spChg>
        <pc:spChg chg="add mod">
          <ac:chgData name="Nguyễn Ngọc Tín" userId="fcb959ec-a8ce-4b1a-af7c-90c382fac543" providerId="ADAL" clId="{4E1C6833-E4D9-47A0-97D4-82B3673089A9}" dt="2022-05-08T10:32:21.278" v="1032" actId="164"/>
          <ac:spMkLst>
            <pc:docMk/>
            <pc:sldMk cId="2983937782" sldId="309"/>
            <ac:spMk id="37" creationId="{4F2FE92E-569F-7201-821C-99E815238E1C}"/>
          </ac:spMkLst>
        </pc:spChg>
        <pc:spChg chg="add mod">
          <ac:chgData name="Nguyễn Ngọc Tín" userId="fcb959ec-a8ce-4b1a-af7c-90c382fac543" providerId="ADAL" clId="{4E1C6833-E4D9-47A0-97D4-82B3673089A9}" dt="2022-05-08T10:32:21.278" v="1032" actId="164"/>
          <ac:spMkLst>
            <pc:docMk/>
            <pc:sldMk cId="2983937782" sldId="309"/>
            <ac:spMk id="38" creationId="{BE790542-4DA7-18B4-BFDA-B8791990C5A4}"/>
          </ac:spMkLst>
        </pc:spChg>
        <pc:spChg chg="mod">
          <ac:chgData name="Nguyễn Ngọc Tín" userId="fcb959ec-a8ce-4b1a-af7c-90c382fac543" providerId="ADAL" clId="{4E1C6833-E4D9-47A0-97D4-82B3673089A9}" dt="2022-05-08T10:14:59.119" v="825" actId="20577"/>
          <ac:spMkLst>
            <pc:docMk/>
            <pc:sldMk cId="2983937782" sldId="309"/>
            <ac:spMk id="178" creationId="{00000000-0000-0000-0000-000000000000}"/>
          </ac:spMkLst>
        </pc:spChg>
        <pc:spChg chg="mod">
          <ac:chgData name="Nguyễn Ngọc Tín" userId="fcb959ec-a8ce-4b1a-af7c-90c382fac543" providerId="ADAL" clId="{4E1C6833-E4D9-47A0-97D4-82B3673089A9}" dt="2022-05-08T10:15:26.460" v="835" actId="20577"/>
          <ac:spMkLst>
            <pc:docMk/>
            <pc:sldMk cId="2983937782" sldId="309"/>
            <ac:spMk id="179" creationId="{00000000-0000-0000-0000-000000000000}"/>
          </ac:spMkLst>
        </pc:spChg>
        <pc:grpChg chg="add mod">
          <ac:chgData name="Nguyễn Ngọc Tín" userId="fcb959ec-a8ce-4b1a-af7c-90c382fac543" providerId="ADAL" clId="{4E1C6833-E4D9-47A0-97D4-82B3673089A9}" dt="2022-05-08T10:29:58.698" v="1000" actId="1076"/>
          <ac:grpSpMkLst>
            <pc:docMk/>
            <pc:sldMk cId="2983937782" sldId="309"/>
            <ac:grpSpMk id="18" creationId="{63C594F0-DA79-1A0E-92D7-9F9EE6DAF9A9}"/>
          </ac:grpSpMkLst>
        </pc:grpChg>
        <pc:grpChg chg="add del mod">
          <ac:chgData name="Nguyễn Ngọc Tín" userId="fcb959ec-a8ce-4b1a-af7c-90c382fac543" providerId="ADAL" clId="{4E1C6833-E4D9-47A0-97D4-82B3673089A9}" dt="2022-05-08T10:30:36.527" v="1011" actId="478"/>
          <ac:grpSpMkLst>
            <pc:docMk/>
            <pc:sldMk cId="2983937782" sldId="309"/>
            <ac:grpSpMk id="25" creationId="{5C451E2B-4436-EA69-6E8E-85B9E5CAF373}"/>
          </ac:grpSpMkLst>
        </pc:grpChg>
        <pc:grpChg chg="add mod">
          <ac:chgData name="Nguyễn Ngọc Tín" userId="fcb959ec-a8ce-4b1a-af7c-90c382fac543" providerId="ADAL" clId="{4E1C6833-E4D9-47A0-97D4-82B3673089A9}" dt="2022-05-08T10:32:21.278" v="1032" actId="164"/>
          <ac:grpSpMkLst>
            <pc:docMk/>
            <pc:sldMk cId="2983937782" sldId="309"/>
            <ac:grpSpMk id="35" creationId="{4C7C3224-12DA-FE06-1B8F-B25C98CE0E05}"/>
          </ac:grpSpMkLst>
        </pc:grpChg>
        <pc:grpChg chg="add mod">
          <ac:chgData name="Nguyễn Ngọc Tín" userId="fcb959ec-a8ce-4b1a-af7c-90c382fac543" providerId="ADAL" clId="{4E1C6833-E4D9-47A0-97D4-82B3673089A9}" dt="2022-05-08T10:32:47.155" v="1035" actId="164"/>
          <ac:grpSpMkLst>
            <pc:docMk/>
            <pc:sldMk cId="2983937782" sldId="309"/>
            <ac:grpSpMk id="36" creationId="{DC76322D-B55D-5BAB-ED39-CA0E58FE384A}"/>
          </ac:grpSpMkLst>
        </pc:grpChg>
        <pc:cxnChg chg="add mod">
          <ac:chgData name="Nguyễn Ngọc Tín" userId="fcb959ec-a8ce-4b1a-af7c-90c382fac543" providerId="ADAL" clId="{4E1C6833-E4D9-47A0-97D4-82B3673089A9}" dt="2022-05-08T10:29:41.852" v="993" actId="164"/>
          <ac:cxnSpMkLst>
            <pc:docMk/>
            <pc:sldMk cId="2983937782" sldId="309"/>
            <ac:cxnSpMk id="10" creationId="{A5D32E45-FAE5-372B-EA95-78B65683F269}"/>
          </ac:cxnSpMkLst>
        </pc:cxnChg>
        <pc:cxnChg chg="add mod">
          <ac:chgData name="Nguyễn Ngọc Tín" userId="fcb959ec-a8ce-4b1a-af7c-90c382fac543" providerId="ADAL" clId="{4E1C6833-E4D9-47A0-97D4-82B3673089A9}" dt="2022-05-08T10:32:21.278" v="1032" actId="164"/>
          <ac:cxnSpMkLst>
            <pc:docMk/>
            <pc:sldMk cId="2983937782" sldId="309"/>
            <ac:cxnSpMk id="24" creationId="{5F15DD21-72A8-11EF-31E0-B7743826ABFF}"/>
          </ac:cxnSpMkLst>
        </pc:cxnChg>
        <pc:cxnChg chg="del mod">
          <ac:chgData name="Nguyễn Ngọc Tín" userId="fcb959ec-a8ce-4b1a-af7c-90c382fac543" providerId="ADAL" clId="{4E1C6833-E4D9-47A0-97D4-82B3673089A9}" dt="2022-05-08T10:30:32.540" v="1008" actId="478"/>
          <ac:cxnSpMkLst>
            <pc:docMk/>
            <pc:sldMk cId="2983937782" sldId="309"/>
            <ac:cxnSpMk id="26" creationId="{1D9C268C-9BEC-FAB9-9CD5-32FC77AE5134}"/>
          </ac:cxnSpMkLst>
        </pc:cxnChg>
        <pc:cxnChg chg="add mod">
          <ac:chgData name="Nguyễn Ngọc Tín" userId="fcb959ec-a8ce-4b1a-af7c-90c382fac543" providerId="ADAL" clId="{4E1C6833-E4D9-47A0-97D4-82B3673089A9}" dt="2022-05-08T10:32:21.278" v="1032" actId="164"/>
          <ac:cxnSpMkLst>
            <pc:docMk/>
            <pc:sldMk cId="2983937782" sldId="309"/>
            <ac:cxnSpMk id="32" creationId="{4377DA57-624D-9DB5-E83C-E9EE2B5C9703}"/>
          </ac:cxnSpMkLst>
        </pc:cxnChg>
      </pc:sldChg>
      <pc:sldChg chg="addSp delSp modSp add del mod delAnim modAnim">
        <pc:chgData name="Nguyễn Ngọc Tín" userId="fcb959ec-a8ce-4b1a-af7c-90c382fac543" providerId="ADAL" clId="{4E1C6833-E4D9-47A0-97D4-82B3673089A9}" dt="2022-05-08T14:00:26.832" v="2611" actId="47"/>
        <pc:sldMkLst>
          <pc:docMk/>
          <pc:sldMk cId="795557055" sldId="310"/>
        </pc:sldMkLst>
        <pc:spChg chg="add mod">
          <ac:chgData name="Nguyễn Ngọc Tín" userId="fcb959ec-a8ce-4b1a-af7c-90c382fac543" providerId="ADAL" clId="{4E1C6833-E4D9-47A0-97D4-82B3673089A9}" dt="2022-05-08T10:53:12.811" v="1202" actId="21"/>
          <ac:spMkLst>
            <pc:docMk/>
            <pc:sldMk cId="795557055" sldId="310"/>
            <ac:spMk id="3" creationId="{E7D59F57-5925-3AD7-B907-4D8F4F507109}"/>
          </ac:spMkLst>
        </pc:spChg>
        <pc:spChg chg="del">
          <ac:chgData name="Nguyễn Ngọc Tín" userId="fcb959ec-a8ce-4b1a-af7c-90c382fac543" providerId="ADAL" clId="{4E1C6833-E4D9-47A0-97D4-82B3673089A9}" dt="2022-05-08T10:33:36.254" v="1039" actId="478"/>
          <ac:spMkLst>
            <pc:docMk/>
            <pc:sldMk cId="795557055" sldId="310"/>
            <ac:spMk id="4" creationId="{192CB55A-09E1-DFA0-10B9-599B80E2BEA9}"/>
          </ac:spMkLst>
        </pc:spChg>
        <pc:spChg chg="del">
          <ac:chgData name="Nguyễn Ngọc Tín" userId="fcb959ec-a8ce-4b1a-af7c-90c382fac543" providerId="ADAL" clId="{4E1C6833-E4D9-47A0-97D4-82B3673089A9}" dt="2022-05-08T10:33:36.254" v="1039" actId="478"/>
          <ac:spMkLst>
            <pc:docMk/>
            <pc:sldMk cId="795557055" sldId="310"/>
            <ac:spMk id="6" creationId="{E334C8B1-843C-F86E-D666-C0BB0F73F434}"/>
          </ac:spMkLst>
        </pc:spChg>
        <pc:spChg chg="del">
          <ac:chgData name="Nguyễn Ngọc Tín" userId="fcb959ec-a8ce-4b1a-af7c-90c382fac543" providerId="ADAL" clId="{4E1C6833-E4D9-47A0-97D4-82B3673089A9}" dt="2022-05-08T10:33:36.254" v="1039" actId="478"/>
          <ac:spMkLst>
            <pc:docMk/>
            <pc:sldMk cId="795557055" sldId="310"/>
            <ac:spMk id="7" creationId="{059F5DB9-B647-CDA7-7FBC-27151F0B46DC}"/>
          </ac:spMkLst>
        </pc:spChg>
        <pc:spChg chg="add mod">
          <ac:chgData name="Nguyễn Ngọc Tín" userId="fcb959ec-a8ce-4b1a-af7c-90c382fac543" providerId="ADAL" clId="{4E1C6833-E4D9-47A0-97D4-82B3673089A9}" dt="2022-05-08T10:43:01.860" v="1109" actId="20577"/>
          <ac:spMkLst>
            <pc:docMk/>
            <pc:sldMk cId="795557055" sldId="310"/>
            <ac:spMk id="23" creationId="{A07134D8-4B16-EC6F-5FF2-64BCBC7025E3}"/>
          </ac:spMkLst>
        </pc:spChg>
        <pc:spChg chg="add del mod">
          <ac:chgData name="Nguyễn Ngọc Tín" userId="fcb959ec-a8ce-4b1a-af7c-90c382fac543" providerId="ADAL" clId="{4E1C6833-E4D9-47A0-97D4-82B3673089A9}" dt="2022-05-08T10:34:00.147" v="1043"/>
          <ac:spMkLst>
            <pc:docMk/>
            <pc:sldMk cId="795557055" sldId="310"/>
            <ac:spMk id="25" creationId="{BACB3BAD-E670-02B4-D3D4-38ED1B3B592C}"/>
          </ac:spMkLst>
        </pc:spChg>
        <pc:spChg chg="mod">
          <ac:chgData name="Nguyễn Ngọc Tín" userId="fcb959ec-a8ce-4b1a-af7c-90c382fac543" providerId="ADAL" clId="{4E1C6833-E4D9-47A0-97D4-82B3673089A9}" dt="2022-05-08T10:49:12.394" v="1145" actId="403"/>
          <ac:spMkLst>
            <pc:docMk/>
            <pc:sldMk cId="795557055" sldId="310"/>
            <ac:spMk id="28" creationId="{756DBD0D-6A33-E82D-C859-015589092BDB}"/>
          </ac:spMkLst>
        </pc:spChg>
        <pc:spChg chg="del mod">
          <ac:chgData name="Nguyễn Ngọc Tín" userId="fcb959ec-a8ce-4b1a-af7c-90c382fac543" providerId="ADAL" clId="{4E1C6833-E4D9-47A0-97D4-82B3673089A9}" dt="2022-05-08T10:34:47.113" v="1058" actId="478"/>
          <ac:spMkLst>
            <pc:docMk/>
            <pc:sldMk cId="795557055" sldId="310"/>
            <ac:spMk id="29" creationId="{10D661F4-F977-F572-F1D2-7D7DBCD16183}"/>
          </ac:spMkLst>
        </pc:spChg>
        <pc:spChg chg="mod">
          <ac:chgData name="Nguyễn Ngọc Tín" userId="fcb959ec-a8ce-4b1a-af7c-90c382fac543" providerId="ADAL" clId="{4E1C6833-E4D9-47A0-97D4-82B3673089A9}" dt="2022-05-08T10:49:12.394" v="1145" actId="403"/>
          <ac:spMkLst>
            <pc:docMk/>
            <pc:sldMk cId="795557055" sldId="310"/>
            <ac:spMk id="30" creationId="{D0455277-B928-DBBC-D9AF-F9AB6700D904}"/>
          </ac:spMkLst>
        </pc:spChg>
        <pc:spChg chg="del mod">
          <ac:chgData name="Nguyễn Ngọc Tín" userId="fcb959ec-a8ce-4b1a-af7c-90c382fac543" providerId="ADAL" clId="{4E1C6833-E4D9-47A0-97D4-82B3673089A9}" dt="2022-05-08T10:34:45.807" v="1057" actId="478"/>
          <ac:spMkLst>
            <pc:docMk/>
            <pc:sldMk cId="795557055" sldId="310"/>
            <ac:spMk id="31" creationId="{AA94E601-AE1E-7B73-113E-7FD300AD597D}"/>
          </ac:spMkLst>
        </pc:spChg>
        <pc:spChg chg="add mod">
          <ac:chgData name="Nguyễn Ngọc Tín" userId="fcb959ec-a8ce-4b1a-af7c-90c382fac543" providerId="ADAL" clId="{4E1C6833-E4D9-47A0-97D4-82B3673089A9}" dt="2022-05-08T10:49:19.786" v="1146" actId="1076"/>
          <ac:spMkLst>
            <pc:docMk/>
            <pc:sldMk cId="795557055" sldId="310"/>
            <ac:spMk id="33" creationId="{2AA467B8-85EB-E880-56E8-02E738EEA0A3}"/>
          </ac:spMkLst>
        </pc:spChg>
        <pc:spChg chg="add mod">
          <ac:chgData name="Nguyễn Ngọc Tín" userId="fcb959ec-a8ce-4b1a-af7c-90c382fac543" providerId="ADAL" clId="{4E1C6833-E4D9-47A0-97D4-82B3673089A9}" dt="2022-05-08T10:53:13.852" v="1203" actId="1076"/>
          <ac:spMkLst>
            <pc:docMk/>
            <pc:sldMk cId="795557055" sldId="310"/>
            <ac:spMk id="39" creationId="{D0FC5738-FF5E-EB5C-8282-2C937026BE84}"/>
          </ac:spMkLst>
        </pc:spChg>
        <pc:grpChg chg="add mod">
          <ac:chgData name="Nguyễn Ngọc Tín" userId="fcb959ec-a8ce-4b1a-af7c-90c382fac543" providerId="ADAL" clId="{4E1C6833-E4D9-47A0-97D4-82B3673089A9}" dt="2022-05-08T10:49:12.394" v="1145" actId="403"/>
          <ac:grpSpMkLst>
            <pc:docMk/>
            <pc:sldMk cId="795557055" sldId="310"/>
            <ac:grpSpMk id="9" creationId="{926F111A-7CC7-9098-53A7-56BD95F4AF20}"/>
          </ac:grpSpMkLst>
        </pc:grpChg>
        <pc:grpChg chg="add mod">
          <ac:chgData name="Nguyễn Ngọc Tín" userId="fcb959ec-a8ce-4b1a-af7c-90c382fac543" providerId="ADAL" clId="{4E1C6833-E4D9-47A0-97D4-82B3673089A9}" dt="2022-05-08T10:49:12.394" v="1145" actId="403"/>
          <ac:grpSpMkLst>
            <pc:docMk/>
            <pc:sldMk cId="795557055" sldId="310"/>
            <ac:grpSpMk id="12" creationId="{A4DBD235-8C83-4F8C-61A2-8FEE83F675CC}"/>
          </ac:grpSpMkLst>
        </pc:grpChg>
        <pc:grpChg chg="del">
          <ac:chgData name="Nguyễn Ngọc Tín" userId="fcb959ec-a8ce-4b1a-af7c-90c382fac543" providerId="ADAL" clId="{4E1C6833-E4D9-47A0-97D4-82B3673089A9}" dt="2022-05-08T10:33:40.254" v="1040" actId="478"/>
          <ac:grpSpMkLst>
            <pc:docMk/>
            <pc:sldMk cId="795557055" sldId="310"/>
            <ac:grpSpMk id="18" creationId="{63C594F0-DA79-1A0E-92D7-9F9EE6DAF9A9}"/>
          </ac:grpSpMkLst>
        </pc:grpChg>
        <pc:grpChg chg="add mod">
          <ac:chgData name="Nguyễn Ngọc Tín" userId="fcb959ec-a8ce-4b1a-af7c-90c382fac543" providerId="ADAL" clId="{4E1C6833-E4D9-47A0-97D4-82B3673089A9}" dt="2022-05-08T10:49:12.394" v="1145" actId="403"/>
          <ac:grpSpMkLst>
            <pc:docMk/>
            <pc:sldMk cId="795557055" sldId="310"/>
            <ac:grpSpMk id="26" creationId="{28A3D37F-6A7F-1042-E3EE-78F4665034D5}"/>
          </ac:grpSpMkLst>
        </pc:grpChg>
        <pc:grpChg chg="del">
          <ac:chgData name="Nguyễn Ngọc Tín" userId="fcb959ec-a8ce-4b1a-af7c-90c382fac543" providerId="ADAL" clId="{4E1C6833-E4D9-47A0-97D4-82B3673089A9}" dt="2022-05-08T10:33:40.254" v="1040" actId="478"/>
          <ac:grpSpMkLst>
            <pc:docMk/>
            <pc:sldMk cId="795557055" sldId="310"/>
            <ac:grpSpMk id="35" creationId="{4C7C3224-12DA-FE06-1B8F-B25C98CE0E05}"/>
          </ac:grpSpMkLst>
        </pc:grpChg>
        <pc:grpChg chg="del">
          <ac:chgData name="Nguyễn Ngọc Tín" userId="fcb959ec-a8ce-4b1a-af7c-90c382fac543" providerId="ADAL" clId="{4E1C6833-E4D9-47A0-97D4-82B3673089A9}" dt="2022-05-08T10:33:40.254" v="1040" actId="478"/>
          <ac:grpSpMkLst>
            <pc:docMk/>
            <pc:sldMk cId="795557055" sldId="310"/>
            <ac:grpSpMk id="36" creationId="{DC76322D-B55D-5BAB-ED39-CA0E58FE384A}"/>
          </ac:grpSpMkLst>
        </pc:grpChg>
        <pc:picChg chg="add del mod">
          <ac:chgData name="Nguyễn Ngọc Tín" userId="fcb959ec-a8ce-4b1a-af7c-90c382fac543" providerId="ADAL" clId="{4E1C6833-E4D9-47A0-97D4-82B3673089A9}" dt="2022-05-08T10:42:09.258" v="1078" actId="478"/>
          <ac:picMkLst>
            <pc:docMk/>
            <pc:sldMk cId="795557055" sldId="310"/>
            <ac:picMk id="8" creationId="{ED805D67-66A6-ADC9-596B-F17CF7963960}"/>
          </ac:picMkLst>
        </pc:picChg>
        <pc:cxnChg chg="mod">
          <ac:chgData name="Nguyễn Ngọc Tín" userId="fcb959ec-a8ce-4b1a-af7c-90c382fac543" providerId="ADAL" clId="{4E1C6833-E4D9-47A0-97D4-82B3673089A9}" dt="2022-05-08T10:49:12.394" v="1145" actId="403"/>
          <ac:cxnSpMkLst>
            <pc:docMk/>
            <pc:sldMk cId="795557055" sldId="310"/>
            <ac:cxnSpMk id="27" creationId="{224AB378-1B72-18D9-77EF-6463BEB5D496}"/>
          </ac:cxnSpMkLst>
        </pc:cxnChg>
      </pc:sldChg>
      <pc:sldChg chg="delSp modSp add del mod modTransition">
        <pc:chgData name="Nguyễn Ngọc Tín" userId="fcb959ec-a8ce-4b1a-af7c-90c382fac543" providerId="ADAL" clId="{4E1C6833-E4D9-47A0-97D4-82B3673089A9}" dt="2022-05-08T09:26:00.403" v="490" actId="47"/>
        <pc:sldMkLst>
          <pc:docMk/>
          <pc:sldMk cId="1686826957" sldId="310"/>
        </pc:sldMkLst>
        <pc:grpChg chg="del">
          <ac:chgData name="Nguyễn Ngọc Tín" userId="fcb959ec-a8ce-4b1a-af7c-90c382fac543" providerId="ADAL" clId="{4E1C6833-E4D9-47A0-97D4-82B3673089A9}" dt="2022-05-07T03:24:59.381" v="133" actId="165"/>
          <ac:grpSpMkLst>
            <pc:docMk/>
            <pc:sldMk cId="1686826957" sldId="310"/>
            <ac:grpSpMk id="24" creationId="{09F5A7B2-FD30-20C4-1241-2A39340F54DC}"/>
          </ac:grpSpMkLst>
        </pc:grpChg>
        <pc:cxnChg chg="mod topLvl">
          <ac:chgData name="Nguyễn Ngọc Tín" userId="fcb959ec-a8ce-4b1a-af7c-90c382fac543" providerId="ADAL" clId="{4E1C6833-E4D9-47A0-97D4-82B3673089A9}" dt="2022-05-07T03:25:51.816" v="159" actId="1076"/>
          <ac:cxnSpMkLst>
            <pc:docMk/>
            <pc:sldMk cId="1686826957" sldId="310"/>
            <ac:cxnSpMk id="25" creationId="{671E6363-3171-AF07-16AC-CA4A15AB71A0}"/>
          </ac:cxnSpMkLst>
        </pc:cxnChg>
        <pc:cxnChg chg="mod topLvl">
          <ac:chgData name="Nguyễn Ngọc Tín" userId="fcb959ec-a8ce-4b1a-af7c-90c382fac543" providerId="ADAL" clId="{4E1C6833-E4D9-47A0-97D4-82B3673089A9}" dt="2022-05-07T03:25:50.689" v="158" actId="1076"/>
          <ac:cxnSpMkLst>
            <pc:docMk/>
            <pc:sldMk cId="1686826957" sldId="310"/>
            <ac:cxnSpMk id="26" creationId="{A50E1D40-B6D8-97F3-CE53-FCD5DB22FE01}"/>
          </ac:cxnSpMkLst>
        </pc:cxnChg>
        <pc:cxnChg chg="mod topLvl">
          <ac:chgData name="Nguyễn Ngọc Tín" userId="fcb959ec-a8ce-4b1a-af7c-90c382fac543" providerId="ADAL" clId="{4E1C6833-E4D9-47A0-97D4-82B3673089A9}" dt="2022-05-07T03:25:48.790" v="157" actId="1076"/>
          <ac:cxnSpMkLst>
            <pc:docMk/>
            <pc:sldMk cId="1686826957" sldId="310"/>
            <ac:cxnSpMk id="27" creationId="{A84DBAFA-1872-35AA-7619-F341E462B621}"/>
          </ac:cxnSpMkLst>
        </pc:cxnChg>
        <pc:cxnChg chg="mod topLvl">
          <ac:chgData name="Nguyễn Ngọc Tín" userId="fcb959ec-a8ce-4b1a-af7c-90c382fac543" providerId="ADAL" clId="{4E1C6833-E4D9-47A0-97D4-82B3673089A9}" dt="2022-05-07T03:25:47.582" v="156" actId="1076"/>
          <ac:cxnSpMkLst>
            <pc:docMk/>
            <pc:sldMk cId="1686826957" sldId="310"/>
            <ac:cxnSpMk id="28" creationId="{7D4C3151-779D-1F25-8442-3809702270F4}"/>
          </ac:cxnSpMkLst>
        </pc:cxnChg>
        <pc:cxnChg chg="mod topLvl">
          <ac:chgData name="Nguyễn Ngọc Tín" userId="fcb959ec-a8ce-4b1a-af7c-90c382fac543" providerId="ADAL" clId="{4E1C6833-E4D9-47A0-97D4-82B3673089A9}" dt="2022-05-07T03:25:46.373" v="155" actId="1076"/>
          <ac:cxnSpMkLst>
            <pc:docMk/>
            <pc:sldMk cId="1686826957" sldId="310"/>
            <ac:cxnSpMk id="29" creationId="{6400EA9B-C8E5-7CC7-6000-759EB543CD80}"/>
          </ac:cxnSpMkLst>
        </pc:cxnChg>
        <pc:cxnChg chg="mod topLvl">
          <ac:chgData name="Nguyễn Ngọc Tín" userId="fcb959ec-a8ce-4b1a-af7c-90c382fac543" providerId="ADAL" clId="{4E1C6833-E4D9-47A0-97D4-82B3673089A9}" dt="2022-05-07T03:25:43.156" v="153" actId="1076"/>
          <ac:cxnSpMkLst>
            <pc:docMk/>
            <pc:sldMk cId="1686826957" sldId="310"/>
            <ac:cxnSpMk id="30" creationId="{2207C30E-44D1-A4B6-97D9-B297A63AE756}"/>
          </ac:cxnSpMkLst>
        </pc:cxnChg>
        <pc:cxnChg chg="mod topLvl">
          <ac:chgData name="Nguyễn Ngọc Tín" userId="fcb959ec-a8ce-4b1a-af7c-90c382fac543" providerId="ADAL" clId="{4E1C6833-E4D9-47A0-97D4-82B3673089A9}" dt="2022-05-07T03:24:59.381" v="133" actId="165"/>
          <ac:cxnSpMkLst>
            <pc:docMk/>
            <pc:sldMk cId="1686826957" sldId="310"/>
            <ac:cxnSpMk id="31" creationId="{9494EF12-6093-46F5-DC2D-747DBB840A02}"/>
          </ac:cxnSpMkLst>
        </pc:cxnChg>
        <pc:cxnChg chg="mod topLvl">
          <ac:chgData name="Nguyễn Ngọc Tín" userId="fcb959ec-a8ce-4b1a-af7c-90c382fac543" providerId="ADAL" clId="{4E1C6833-E4D9-47A0-97D4-82B3673089A9}" dt="2022-05-07T03:25:24.296" v="144" actId="1076"/>
          <ac:cxnSpMkLst>
            <pc:docMk/>
            <pc:sldMk cId="1686826957" sldId="310"/>
            <ac:cxnSpMk id="32" creationId="{3B872A77-A21B-2373-FD89-1EBEDF5D9CFB}"/>
          </ac:cxnSpMkLst>
        </pc:cxnChg>
        <pc:cxnChg chg="mod topLvl">
          <ac:chgData name="Nguyễn Ngọc Tín" userId="fcb959ec-a8ce-4b1a-af7c-90c382fac543" providerId="ADAL" clId="{4E1C6833-E4D9-47A0-97D4-82B3673089A9}" dt="2022-05-07T03:25:27.763" v="146" actId="1076"/>
          <ac:cxnSpMkLst>
            <pc:docMk/>
            <pc:sldMk cId="1686826957" sldId="310"/>
            <ac:cxnSpMk id="33" creationId="{C5FD9603-410D-C91F-30D0-C1C4C3F5A961}"/>
          </ac:cxnSpMkLst>
        </pc:cxnChg>
        <pc:cxnChg chg="mod topLvl">
          <ac:chgData name="Nguyễn Ngọc Tín" userId="fcb959ec-a8ce-4b1a-af7c-90c382fac543" providerId="ADAL" clId="{4E1C6833-E4D9-47A0-97D4-82B3673089A9}" dt="2022-05-07T03:25:26.006" v="145" actId="1076"/>
          <ac:cxnSpMkLst>
            <pc:docMk/>
            <pc:sldMk cId="1686826957" sldId="310"/>
            <ac:cxnSpMk id="34" creationId="{400BC900-6B43-F20B-DB54-1E8F6F869B6B}"/>
          </ac:cxnSpMkLst>
        </pc:cxnChg>
        <pc:cxnChg chg="mod topLvl">
          <ac:chgData name="Nguyễn Ngọc Tín" userId="fcb959ec-a8ce-4b1a-af7c-90c382fac543" providerId="ADAL" clId="{4E1C6833-E4D9-47A0-97D4-82B3673089A9}" dt="2022-05-07T03:25:03.570" v="135" actId="1076"/>
          <ac:cxnSpMkLst>
            <pc:docMk/>
            <pc:sldMk cId="1686826957" sldId="310"/>
            <ac:cxnSpMk id="35" creationId="{BB636738-928E-BECB-9EA5-5947CA59B2A5}"/>
          </ac:cxnSpMkLst>
        </pc:cxnChg>
        <pc:cxnChg chg="mod topLvl">
          <ac:chgData name="Nguyễn Ngọc Tín" userId="fcb959ec-a8ce-4b1a-af7c-90c382fac543" providerId="ADAL" clId="{4E1C6833-E4D9-47A0-97D4-82B3673089A9}" dt="2022-05-07T03:25:37.136" v="150" actId="1076"/>
          <ac:cxnSpMkLst>
            <pc:docMk/>
            <pc:sldMk cId="1686826957" sldId="310"/>
            <ac:cxnSpMk id="36" creationId="{E5B6ABE4-BA78-4C00-FE48-2F2DFF30BB51}"/>
          </ac:cxnSpMkLst>
        </pc:cxnChg>
        <pc:cxnChg chg="mod topLvl">
          <ac:chgData name="Nguyễn Ngọc Tín" userId="fcb959ec-a8ce-4b1a-af7c-90c382fac543" providerId="ADAL" clId="{4E1C6833-E4D9-47A0-97D4-82B3673089A9}" dt="2022-05-07T03:25:38.759" v="151" actId="1076"/>
          <ac:cxnSpMkLst>
            <pc:docMk/>
            <pc:sldMk cId="1686826957" sldId="310"/>
            <ac:cxnSpMk id="37" creationId="{9CD6B271-4FC1-4878-1FE8-6DBF289E84B3}"/>
          </ac:cxnSpMkLst>
        </pc:cxnChg>
        <pc:cxnChg chg="mod topLvl">
          <ac:chgData name="Nguyễn Ngọc Tín" userId="fcb959ec-a8ce-4b1a-af7c-90c382fac543" providerId="ADAL" clId="{4E1C6833-E4D9-47A0-97D4-82B3673089A9}" dt="2022-05-07T03:24:59.381" v="133" actId="165"/>
          <ac:cxnSpMkLst>
            <pc:docMk/>
            <pc:sldMk cId="1686826957" sldId="310"/>
            <ac:cxnSpMk id="38" creationId="{9C16E791-9385-9B20-1056-47DBCDB6B8D3}"/>
          </ac:cxnSpMkLst>
        </pc:cxnChg>
        <pc:cxnChg chg="mod topLvl">
          <ac:chgData name="Nguyễn Ngọc Tín" userId="fcb959ec-a8ce-4b1a-af7c-90c382fac543" providerId="ADAL" clId="{4E1C6833-E4D9-47A0-97D4-82B3673089A9}" dt="2022-05-07T03:25:31.108" v="148" actId="1076"/>
          <ac:cxnSpMkLst>
            <pc:docMk/>
            <pc:sldMk cId="1686826957" sldId="310"/>
            <ac:cxnSpMk id="39" creationId="{79EAA3A4-2A0F-F9F5-3B7E-1CD405959E17}"/>
          </ac:cxnSpMkLst>
        </pc:cxnChg>
        <pc:cxnChg chg="mod topLvl">
          <ac:chgData name="Nguyễn Ngọc Tín" userId="fcb959ec-a8ce-4b1a-af7c-90c382fac543" providerId="ADAL" clId="{4E1C6833-E4D9-47A0-97D4-82B3673089A9}" dt="2022-05-07T03:25:32.878" v="149" actId="1076"/>
          <ac:cxnSpMkLst>
            <pc:docMk/>
            <pc:sldMk cId="1686826957" sldId="310"/>
            <ac:cxnSpMk id="40" creationId="{70D613DB-DD82-C895-2E58-E59BAB821E94}"/>
          </ac:cxnSpMkLst>
        </pc:cxnChg>
        <pc:cxnChg chg="mod topLvl">
          <ac:chgData name="Nguyễn Ngọc Tín" userId="fcb959ec-a8ce-4b1a-af7c-90c382fac543" providerId="ADAL" clId="{4E1C6833-E4D9-47A0-97D4-82B3673089A9}" dt="2022-05-07T03:25:29.805" v="147" actId="1076"/>
          <ac:cxnSpMkLst>
            <pc:docMk/>
            <pc:sldMk cId="1686826957" sldId="310"/>
            <ac:cxnSpMk id="41" creationId="{EF5FBF47-33E3-02DB-6F90-8F6E77B864D7}"/>
          </ac:cxnSpMkLst>
        </pc:cxnChg>
        <pc:cxnChg chg="mod topLvl">
          <ac:chgData name="Nguyễn Ngọc Tín" userId="fcb959ec-a8ce-4b1a-af7c-90c382fac543" providerId="ADAL" clId="{4E1C6833-E4D9-47A0-97D4-82B3673089A9}" dt="2022-05-07T03:24:59.381" v="133" actId="165"/>
          <ac:cxnSpMkLst>
            <pc:docMk/>
            <pc:sldMk cId="1686826957" sldId="310"/>
            <ac:cxnSpMk id="42" creationId="{53EB5E78-6F9E-234D-F027-46E125A513E3}"/>
          </ac:cxnSpMkLst>
        </pc:cxnChg>
        <pc:cxnChg chg="mod topLvl">
          <ac:chgData name="Nguyễn Ngọc Tín" userId="fcb959ec-a8ce-4b1a-af7c-90c382fac543" providerId="ADAL" clId="{4E1C6833-E4D9-47A0-97D4-82B3673089A9}" dt="2022-05-07T03:25:13.872" v="138" actId="1076"/>
          <ac:cxnSpMkLst>
            <pc:docMk/>
            <pc:sldMk cId="1686826957" sldId="310"/>
            <ac:cxnSpMk id="43" creationId="{BE03C194-912E-E03C-3103-36C43047DCD3}"/>
          </ac:cxnSpMkLst>
        </pc:cxnChg>
        <pc:cxnChg chg="mod topLvl">
          <ac:chgData name="Nguyễn Ngọc Tín" userId="fcb959ec-a8ce-4b1a-af7c-90c382fac543" providerId="ADAL" clId="{4E1C6833-E4D9-47A0-97D4-82B3673089A9}" dt="2022-05-07T03:25:15.881" v="139" actId="1076"/>
          <ac:cxnSpMkLst>
            <pc:docMk/>
            <pc:sldMk cId="1686826957" sldId="310"/>
            <ac:cxnSpMk id="44" creationId="{E0931417-0C02-FD87-EE47-708E75E51AD9}"/>
          </ac:cxnSpMkLst>
        </pc:cxnChg>
        <pc:cxnChg chg="mod topLvl">
          <ac:chgData name="Nguyễn Ngọc Tín" userId="fcb959ec-a8ce-4b1a-af7c-90c382fac543" providerId="ADAL" clId="{4E1C6833-E4D9-47A0-97D4-82B3673089A9}" dt="2022-05-07T03:25:10.780" v="137" actId="1076"/>
          <ac:cxnSpMkLst>
            <pc:docMk/>
            <pc:sldMk cId="1686826957" sldId="310"/>
            <ac:cxnSpMk id="45" creationId="{D72BF5C0-5899-6AE4-C7DD-59A3C78D48DD}"/>
          </ac:cxnSpMkLst>
        </pc:cxnChg>
        <pc:cxnChg chg="mod topLvl">
          <ac:chgData name="Nguyễn Ngọc Tín" userId="fcb959ec-a8ce-4b1a-af7c-90c382fac543" providerId="ADAL" clId="{4E1C6833-E4D9-47A0-97D4-82B3673089A9}" dt="2022-05-07T03:25:17.216" v="140" actId="1076"/>
          <ac:cxnSpMkLst>
            <pc:docMk/>
            <pc:sldMk cId="1686826957" sldId="310"/>
            <ac:cxnSpMk id="46" creationId="{D0A1CB54-15DA-D982-4D6B-A44C6C9B8011}"/>
          </ac:cxnSpMkLst>
        </pc:cxnChg>
      </pc:sldChg>
      <pc:sldChg chg="addSp delSp modSp add del mod">
        <pc:chgData name="Nguyễn Ngọc Tín" userId="fcb959ec-a8ce-4b1a-af7c-90c382fac543" providerId="ADAL" clId="{4E1C6833-E4D9-47A0-97D4-82B3673089A9}" dt="2022-05-08T09:26:00.403" v="490" actId="47"/>
        <pc:sldMkLst>
          <pc:docMk/>
          <pc:sldMk cId="2346398528" sldId="311"/>
        </pc:sldMkLst>
        <pc:grpChg chg="add del mod">
          <ac:chgData name="Nguyễn Ngọc Tín" userId="fcb959ec-a8ce-4b1a-af7c-90c382fac543" providerId="ADAL" clId="{4E1C6833-E4D9-47A0-97D4-82B3673089A9}" dt="2022-05-07T03:32:34.429" v="328" actId="165"/>
          <ac:grpSpMkLst>
            <pc:docMk/>
            <pc:sldMk cId="2346398528" sldId="311"/>
            <ac:grpSpMk id="2" creationId="{5EAE9A8A-6C42-EBE3-DB8D-7EC4CBE8CCF6}"/>
          </ac:grpSpMkLst>
        </pc:grpChg>
        <pc:cxnChg chg="del">
          <ac:chgData name="Nguyễn Ngọc Tín" userId="fcb959ec-a8ce-4b1a-af7c-90c382fac543" providerId="ADAL" clId="{4E1C6833-E4D9-47A0-97D4-82B3673089A9}" dt="2022-05-07T03:32:13.580" v="321" actId="478"/>
          <ac:cxnSpMkLst>
            <pc:docMk/>
            <pc:sldMk cId="2346398528" sldId="311"/>
            <ac:cxnSpMk id="25" creationId="{671E6363-3171-AF07-16AC-CA4A15AB71A0}"/>
          </ac:cxnSpMkLst>
        </pc:cxnChg>
        <pc:cxnChg chg="del">
          <ac:chgData name="Nguyễn Ngọc Tín" userId="fcb959ec-a8ce-4b1a-af7c-90c382fac543" providerId="ADAL" clId="{4E1C6833-E4D9-47A0-97D4-82B3673089A9}" dt="2022-05-07T03:32:13.580" v="321" actId="478"/>
          <ac:cxnSpMkLst>
            <pc:docMk/>
            <pc:sldMk cId="2346398528" sldId="311"/>
            <ac:cxnSpMk id="26" creationId="{A50E1D40-B6D8-97F3-CE53-FCD5DB22FE01}"/>
          </ac:cxnSpMkLst>
        </pc:cxnChg>
        <pc:cxnChg chg="del">
          <ac:chgData name="Nguyễn Ngọc Tín" userId="fcb959ec-a8ce-4b1a-af7c-90c382fac543" providerId="ADAL" clId="{4E1C6833-E4D9-47A0-97D4-82B3673089A9}" dt="2022-05-07T03:32:13.580" v="321" actId="478"/>
          <ac:cxnSpMkLst>
            <pc:docMk/>
            <pc:sldMk cId="2346398528" sldId="311"/>
            <ac:cxnSpMk id="27" creationId="{A84DBAFA-1872-35AA-7619-F341E462B621}"/>
          </ac:cxnSpMkLst>
        </pc:cxnChg>
        <pc:cxnChg chg="del">
          <ac:chgData name="Nguyễn Ngọc Tín" userId="fcb959ec-a8ce-4b1a-af7c-90c382fac543" providerId="ADAL" clId="{4E1C6833-E4D9-47A0-97D4-82B3673089A9}" dt="2022-05-07T03:32:13.580" v="321" actId="478"/>
          <ac:cxnSpMkLst>
            <pc:docMk/>
            <pc:sldMk cId="2346398528" sldId="311"/>
            <ac:cxnSpMk id="28" creationId="{7D4C3151-779D-1F25-8442-3809702270F4}"/>
          </ac:cxnSpMkLst>
        </pc:cxnChg>
        <pc:cxnChg chg="del">
          <ac:chgData name="Nguyễn Ngọc Tín" userId="fcb959ec-a8ce-4b1a-af7c-90c382fac543" providerId="ADAL" clId="{4E1C6833-E4D9-47A0-97D4-82B3673089A9}" dt="2022-05-07T03:32:13.580" v="321" actId="478"/>
          <ac:cxnSpMkLst>
            <pc:docMk/>
            <pc:sldMk cId="2346398528" sldId="311"/>
            <ac:cxnSpMk id="29" creationId="{6400EA9B-C8E5-7CC7-6000-759EB543CD80}"/>
          </ac:cxnSpMkLst>
        </pc:cxnChg>
        <pc:cxnChg chg="del">
          <ac:chgData name="Nguyễn Ngọc Tín" userId="fcb959ec-a8ce-4b1a-af7c-90c382fac543" providerId="ADAL" clId="{4E1C6833-E4D9-47A0-97D4-82B3673089A9}" dt="2022-05-07T03:32:13.580" v="321" actId="478"/>
          <ac:cxnSpMkLst>
            <pc:docMk/>
            <pc:sldMk cId="2346398528" sldId="311"/>
            <ac:cxnSpMk id="30" creationId="{2207C30E-44D1-A4B6-97D9-B297A63AE756}"/>
          </ac:cxnSpMkLst>
        </pc:cxnChg>
        <pc:cxnChg chg="del">
          <ac:chgData name="Nguyễn Ngọc Tín" userId="fcb959ec-a8ce-4b1a-af7c-90c382fac543" providerId="ADAL" clId="{4E1C6833-E4D9-47A0-97D4-82B3673089A9}" dt="2022-05-07T03:32:13.580" v="321" actId="478"/>
          <ac:cxnSpMkLst>
            <pc:docMk/>
            <pc:sldMk cId="2346398528" sldId="311"/>
            <ac:cxnSpMk id="31" creationId="{9494EF12-6093-46F5-DC2D-747DBB840A02}"/>
          </ac:cxnSpMkLst>
        </pc:cxnChg>
        <pc:cxnChg chg="del">
          <ac:chgData name="Nguyễn Ngọc Tín" userId="fcb959ec-a8ce-4b1a-af7c-90c382fac543" providerId="ADAL" clId="{4E1C6833-E4D9-47A0-97D4-82B3673089A9}" dt="2022-05-07T03:32:13.580" v="321" actId="478"/>
          <ac:cxnSpMkLst>
            <pc:docMk/>
            <pc:sldMk cId="2346398528" sldId="311"/>
            <ac:cxnSpMk id="32" creationId="{3B872A77-A21B-2373-FD89-1EBEDF5D9CFB}"/>
          </ac:cxnSpMkLst>
        </pc:cxnChg>
        <pc:cxnChg chg="del">
          <ac:chgData name="Nguyễn Ngọc Tín" userId="fcb959ec-a8ce-4b1a-af7c-90c382fac543" providerId="ADAL" clId="{4E1C6833-E4D9-47A0-97D4-82B3673089A9}" dt="2022-05-07T03:32:13.580" v="321" actId="478"/>
          <ac:cxnSpMkLst>
            <pc:docMk/>
            <pc:sldMk cId="2346398528" sldId="311"/>
            <ac:cxnSpMk id="33" creationId="{C5FD9603-410D-C91F-30D0-C1C4C3F5A961}"/>
          </ac:cxnSpMkLst>
        </pc:cxnChg>
        <pc:cxnChg chg="del">
          <ac:chgData name="Nguyễn Ngọc Tín" userId="fcb959ec-a8ce-4b1a-af7c-90c382fac543" providerId="ADAL" clId="{4E1C6833-E4D9-47A0-97D4-82B3673089A9}" dt="2022-05-07T03:32:13.580" v="321" actId="478"/>
          <ac:cxnSpMkLst>
            <pc:docMk/>
            <pc:sldMk cId="2346398528" sldId="311"/>
            <ac:cxnSpMk id="34" creationId="{400BC900-6B43-F20B-DB54-1E8F6F869B6B}"/>
          </ac:cxnSpMkLst>
        </pc:cxnChg>
        <pc:cxnChg chg="del">
          <ac:chgData name="Nguyễn Ngọc Tín" userId="fcb959ec-a8ce-4b1a-af7c-90c382fac543" providerId="ADAL" clId="{4E1C6833-E4D9-47A0-97D4-82B3673089A9}" dt="2022-05-07T03:32:13.580" v="321" actId="478"/>
          <ac:cxnSpMkLst>
            <pc:docMk/>
            <pc:sldMk cId="2346398528" sldId="311"/>
            <ac:cxnSpMk id="35" creationId="{BB636738-928E-BECB-9EA5-5947CA59B2A5}"/>
          </ac:cxnSpMkLst>
        </pc:cxnChg>
        <pc:cxnChg chg="del">
          <ac:chgData name="Nguyễn Ngọc Tín" userId="fcb959ec-a8ce-4b1a-af7c-90c382fac543" providerId="ADAL" clId="{4E1C6833-E4D9-47A0-97D4-82B3673089A9}" dt="2022-05-07T03:32:13.580" v="321" actId="478"/>
          <ac:cxnSpMkLst>
            <pc:docMk/>
            <pc:sldMk cId="2346398528" sldId="311"/>
            <ac:cxnSpMk id="36" creationId="{E5B6ABE4-BA78-4C00-FE48-2F2DFF30BB51}"/>
          </ac:cxnSpMkLst>
        </pc:cxnChg>
        <pc:cxnChg chg="del">
          <ac:chgData name="Nguyễn Ngọc Tín" userId="fcb959ec-a8ce-4b1a-af7c-90c382fac543" providerId="ADAL" clId="{4E1C6833-E4D9-47A0-97D4-82B3673089A9}" dt="2022-05-07T03:32:13.580" v="321" actId="478"/>
          <ac:cxnSpMkLst>
            <pc:docMk/>
            <pc:sldMk cId="2346398528" sldId="311"/>
            <ac:cxnSpMk id="37" creationId="{9CD6B271-4FC1-4878-1FE8-6DBF289E84B3}"/>
          </ac:cxnSpMkLst>
        </pc:cxnChg>
        <pc:cxnChg chg="del">
          <ac:chgData name="Nguyễn Ngọc Tín" userId="fcb959ec-a8ce-4b1a-af7c-90c382fac543" providerId="ADAL" clId="{4E1C6833-E4D9-47A0-97D4-82B3673089A9}" dt="2022-05-07T03:32:13.580" v="321" actId="478"/>
          <ac:cxnSpMkLst>
            <pc:docMk/>
            <pc:sldMk cId="2346398528" sldId="311"/>
            <ac:cxnSpMk id="38" creationId="{9C16E791-9385-9B20-1056-47DBCDB6B8D3}"/>
          </ac:cxnSpMkLst>
        </pc:cxnChg>
        <pc:cxnChg chg="del">
          <ac:chgData name="Nguyễn Ngọc Tín" userId="fcb959ec-a8ce-4b1a-af7c-90c382fac543" providerId="ADAL" clId="{4E1C6833-E4D9-47A0-97D4-82B3673089A9}" dt="2022-05-07T03:32:13.580" v="321" actId="478"/>
          <ac:cxnSpMkLst>
            <pc:docMk/>
            <pc:sldMk cId="2346398528" sldId="311"/>
            <ac:cxnSpMk id="39" creationId="{79EAA3A4-2A0F-F9F5-3B7E-1CD405959E17}"/>
          </ac:cxnSpMkLst>
        </pc:cxnChg>
        <pc:cxnChg chg="del">
          <ac:chgData name="Nguyễn Ngọc Tín" userId="fcb959ec-a8ce-4b1a-af7c-90c382fac543" providerId="ADAL" clId="{4E1C6833-E4D9-47A0-97D4-82B3673089A9}" dt="2022-05-07T03:32:13.580" v="321" actId="478"/>
          <ac:cxnSpMkLst>
            <pc:docMk/>
            <pc:sldMk cId="2346398528" sldId="311"/>
            <ac:cxnSpMk id="40" creationId="{70D613DB-DD82-C895-2E58-E59BAB821E94}"/>
          </ac:cxnSpMkLst>
        </pc:cxnChg>
        <pc:cxnChg chg="del">
          <ac:chgData name="Nguyễn Ngọc Tín" userId="fcb959ec-a8ce-4b1a-af7c-90c382fac543" providerId="ADAL" clId="{4E1C6833-E4D9-47A0-97D4-82B3673089A9}" dt="2022-05-07T03:32:13.580" v="321" actId="478"/>
          <ac:cxnSpMkLst>
            <pc:docMk/>
            <pc:sldMk cId="2346398528" sldId="311"/>
            <ac:cxnSpMk id="41" creationId="{EF5FBF47-33E3-02DB-6F90-8F6E77B864D7}"/>
          </ac:cxnSpMkLst>
        </pc:cxnChg>
        <pc:cxnChg chg="del">
          <ac:chgData name="Nguyễn Ngọc Tín" userId="fcb959ec-a8ce-4b1a-af7c-90c382fac543" providerId="ADAL" clId="{4E1C6833-E4D9-47A0-97D4-82B3673089A9}" dt="2022-05-07T03:32:13.580" v="321" actId="478"/>
          <ac:cxnSpMkLst>
            <pc:docMk/>
            <pc:sldMk cId="2346398528" sldId="311"/>
            <ac:cxnSpMk id="42" creationId="{53EB5E78-6F9E-234D-F027-46E125A513E3}"/>
          </ac:cxnSpMkLst>
        </pc:cxnChg>
        <pc:cxnChg chg="del">
          <ac:chgData name="Nguyễn Ngọc Tín" userId="fcb959ec-a8ce-4b1a-af7c-90c382fac543" providerId="ADAL" clId="{4E1C6833-E4D9-47A0-97D4-82B3673089A9}" dt="2022-05-07T03:32:13.580" v="321" actId="478"/>
          <ac:cxnSpMkLst>
            <pc:docMk/>
            <pc:sldMk cId="2346398528" sldId="311"/>
            <ac:cxnSpMk id="43" creationId="{BE03C194-912E-E03C-3103-36C43047DCD3}"/>
          </ac:cxnSpMkLst>
        </pc:cxnChg>
        <pc:cxnChg chg="del">
          <ac:chgData name="Nguyễn Ngọc Tín" userId="fcb959ec-a8ce-4b1a-af7c-90c382fac543" providerId="ADAL" clId="{4E1C6833-E4D9-47A0-97D4-82B3673089A9}" dt="2022-05-07T03:32:13.580" v="321" actId="478"/>
          <ac:cxnSpMkLst>
            <pc:docMk/>
            <pc:sldMk cId="2346398528" sldId="311"/>
            <ac:cxnSpMk id="44" creationId="{E0931417-0C02-FD87-EE47-708E75E51AD9}"/>
          </ac:cxnSpMkLst>
        </pc:cxnChg>
        <pc:cxnChg chg="del">
          <ac:chgData name="Nguyễn Ngọc Tín" userId="fcb959ec-a8ce-4b1a-af7c-90c382fac543" providerId="ADAL" clId="{4E1C6833-E4D9-47A0-97D4-82B3673089A9}" dt="2022-05-07T03:32:13.580" v="321" actId="478"/>
          <ac:cxnSpMkLst>
            <pc:docMk/>
            <pc:sldMk cId="2346398528" sldId="311"/>
            <ac:cxnSpMk id="45" creationId="{D72BF5C0-5899-6AE4-C7DD-59A3C78D48DD}"/>
          </ac:cxnSpMkLst>
        </pc:cxnChg>
        <pc:cxnChg chg="del">
          <ac:chgData name="Nguyễn Ngọc Tín" userId="fcb959ec-a8ce-4b1a-af7c-90c382fac543" providerId="ADAL" clId="{4E1C6833-E4D9-47A0-97D4-82B3673089A9}" dt="2022-05-07T03:32:13.580" v="321" actId="478"/>
          <ac:cxnSpMkLst>
            <pc:docMk/>
            <pc:sldMk cId="2346398528" sldId="311"/>
            <ac:cxnSpMk id="46" creationId="{D0A1CB54-15DA-D982-4D6B-A44C6C9B8011}"/>
          </ac:cxnSpMkLst>
        </pc:cxnChg>
        <pc:cxnChg chg="add mod topLvl">
          <ac:chgData name="Nguyễn Ngọc Tín" userId="fcb959ec-a8ce-4b1a-af7c-90c382fac543" providerId="ADAL" clId="{4E1C6833-E4D9-47A0-97D4-82B3673089A9}" dt="2022-05-07T03:32:34.429" v="328" actId="165"/>
          <ac:cxnSpMkLst>
            <pc:docMk/>
            <pc:sldMk cId="2346398528" sldId="311"/>
            <ac:cxnSpMk id="47" creationId="{A5BBBF33-DBD4-96FC-33DE-20D6DD8CF6DF}"/>
          </ac:cxnSpMkLst>
        </pc:cxnChg>
        <pc:cxnChg chg="add mod topLvl">
          <ac:chgData name="Nguyễn Ngọc Tín" userId="fcb959ec-a8ce-4b1a-af7c-90c382fac543" providerId="ADAL" clId="{4E1C6833-E4D9-47A0-97D4-82B3673089A9}" dt="2022-05-07T03:32:34.429" v="328" actId="165"/>
          <ac:cxnSpMkLst>
            <pc:docMk/>
            <pc:sldMk cId="2346398528" sldId="311"/>
            <ac:cxnSpMk id="48" creationId="{0C541852-2037-E267-1A2B-E93594C3AA10}"/>
          </ac:cxnSpMkLst>
        </pc:cxnChg>
        <pc:cxnChg chg="add mod topLvl">
          <ac:chgData name="Nguyễn Ngọc Tín" userId="fcb959ec-a8ce-4b1a-af7c-90c382fac543" providerId="ADAL" clId="{4E1C6833-E4D9-47A0-97D4-82B3673089A9}" dt="2022-05-07T03:32:34.429" v="328" actId="165"/>
          <ac:cxnSpMkLst>
            <pc:docMk/>
            <pc:sldMk cId="2346398528" sldId="311"/>
            <ac:cxnSpMk id="49" creationId="{F20F008A-3E8B-0498-D9CB-58D41B08CEF9}"/>
          </ac:cxnSpMkLst>
        </pc:cxnChg>
        <pc:cxnChg chg="add mod topLvl">
          <ac:chgData name="Nguyễn Ngọc Tín" userId="fcb959ec-a8ce-4b1a-af7c-90c382fac543" providerId="ADAL" clId="{4E1C6833-E4D9-47A0-97D4-82B3673089A9}" dt="2022-05-07T03:32:34.429" v="328" actId="165"/>
          <ac:cxnSpMkLst>
            <pc:docMk/>
            <pc:sldMk cId="2346398528" sldId="311"/>
            <ac:cxnSpMk id="50" creationId="{84C1876E-500B-096E-1579-8296805A5664}"/>
          </ac:cxnSpMkLst>
        </pc:cxnChg>
        <pc:cxnChg chg="add mod topLvl">
          <ac:chgData name="Nguyễn Ngọc Tín" userId="fcb959ec-a8ce-4b1a-af7c-90c382fac543" providerId="ADAL" clId="{4E1C6833-E4D9-47A0-97D4-82B3673089A9}" dt="2022-05-07T03:32:34.429" v="328" actId="165"/>
          <ac:cxnSpMkLst>
            <pc:docMk/>
            <pc:sldMk cId="2346398528" sldId="311"/>
            <ac:cxnSpMk id="51" creationId="{91E8FF60-7639-877C-9B9B-ACFEFA19581A}"/>
          </ac:cxnSpMkLst>
        </pc:cxnChg>
        <pc:cxnChg chg="add mod topLvl">
          <ac:chgData name="Nguyễn Ngọc Tín" userId="fcb959ec-a8ce-4b1a-af7c-90c382fac543" providerId="ADAL" clId="{4E1C6833-E4D9-47A0-97D4-82B3673089A9}" dt="2022-05-07T03:32:34.429" v="328" actId="165"/>
          <ac:cxnSpMkLst>
            <pc:docMk/>
            <pc:sldMk cId="2346398528" sldId="311"/>
            <ac:cxnSpMk id="52" creationId="{0FC0E18F-B999-AE24-874B-895C449D8360}"/>
          </ac:cxnSpMkLst>
        </pc:cxnChg>
        <pc:cxnChg chg="add mod topLvl">
          <ac:chgData name="Nguyễn Ngọc Tín" userId="fcb959ec-a8ce-4b1a-af7c-90c382fac543" providerId="ADAL" clId="{4E1C6833-E4D9-47A0-97D4-82B3673089A9}" dt="2022-05-07T03:32:34.429" v="328" actId="165"/>
          <ac:cxnSpMkLst>
            <pc:docMk/>
            <pc:sldMk cId="2346398528" sldId="311"/>
            <ac:cxnSpMk id="53" creationId="{FADFC561-6130-D9AA-64B9-ABA781B23591}"/>
          </ac:cxnSpMkLst>
        </pc:cxnChg>
        <pc:cxnChg chg="add mod topLvl">
          <ac:chgData name="Nguyễn Ngọc Tín" userId="fcb959ec-a8ce-4b1a-af7c-90c382fac543" providerId="ADAL" clId="{4E1C6833-E4D9-47A0-97D4-82B3673089A9}" dt="2022-05-07T03:32:34.429" v="328" actId="165"/>
          <ac:cxnSpMkLst>
            <pc:docMk/>
            <pc:sldMk cId="2346398528" sldId="311"/>
            <ac:cxnSpMk id="54" creationId="{5CCF6F1B-A16D-71B9-F5C0-BA34DCE01155}"/>
          </ac:cxnSpMkLst>
        </pc:cxnChg>
        <pc:cxnChg chg="add mod topLvl">
          <ac:chgData name="Nguyễn Ngọc Tín" userId="fcb959ec-a8ce-4b1a-af7c-90c382fac543" providerId="ADAL" clId="{4E1C6833-E4D9-47A0-97D4-82B3673089A9}" dt="2022-05-07T03:32:34.429" v="328" actId="165"/>
          <ac:cxnSpMkLst>
            <pc:docMk/>
            <pc:sldMk cId="2346398528" sldId="311"/>
            <ac:cxnSpMk id="55" creationId="{F6E47239-1D3F-4E3B-2C0C-4D9287FA6324}"/>
          </ac:cxnSpMkLst>
        </pc:cxnChg>
        <pc:cxnChg chg="add mod topLvl">
          <ac:chgData name="Nguyễn Ngọc Tín" userId="fcb959ec-a8ce-4b1a-af7c-90c382fac543" providerId="ADAL" clId="{4E1C6833-E4D9-47A0-97D4-82B3673089A9}" dt="2022-05-07T03:32:34.429" v="328" actId="165"/>
          <ac:cxnSpMkLst>
            <pc:docMk/>
            <pc:sldMk cId="2346398528" sldId="311"/>
            <ac:cxnSpMk id="56" creationId="{C9AFBCFB-C5E8-CC42-530A-00D769D88DD2}"/>
          </ac:cxnSpMkLst>
        </pc:cxnChg>
        <pc:cxnChg chg="add mod topLvl">
          <ac:chgData name="Nguyễn Ngọc Tín" userId="fcb959ec-a8ce-4b1a-af7c-90c382fac543" providerId="ADAL" clId="{4E1C6833-E4D9-47A0-97D4-82B3673089A9}" dt="2022-05-07T03:32:34.429" v="328" actId="165"/>
          <ac:cxnSpMkLst>
            <pc:docMk/>
            <pc:sldMk cId="2346398528" sldId="311"/>
            <ac:cxnSpMk id="57" creationId="{D687C7CE-1BD8-0D5D-3E65-5CA3C2BB56A5}"/>
          </ac:cxnSpMkLst>
        </pc:cxnChg>
        <pc:cxnChg chg="add mod topLvl">
          <ac:chgData name="Nguyễn Ngọc Tín" userId="fcb959ec-a8ce-4b1a-af7c-90c382fac543" providerId="ADAL" clId="{4E1C6833-E4D9-47A0-97D4-82B3673089A9}" dt="2022-05-07T03:32:34.429" v="328" actId="165"/>
          <ac:cxnSpMkLst>
            <pc:docMk/>
            <pc:sldMk cId="2346398528" sldId="311"/>
            <ac:cxnSpMk id="58" creationId="{7231E439-A836-F6A3-0522-D907203E07D4}"/>
          </ac:cxnSpMkLst>
        </pc:cxnChg>
        <pc:cxnChg chg="add mod topLvl">
          <ac:chgData name="Nguyễn Ngọc Tín" userId="fcb959ec-a8ce-4b1a-af7c-90c382fac543" providerId="ADAL" clId="{4E1C6833-E4D9-47A0-97D4-82B3673089A9}" dt="2022-05-07T03:32:34.429" v="328" actId="165"/>
          <ac:cxnSpMkLst>
            <pc:docMk/>
            <pc:sldMk cId="2346398528" sldId="311"/>
            <ac:cxnSpMk id="59" creationId="{F8CA0C81-62AD-B85E-AE37-A2ADC8E62D45}"/>
          </ac:cxnSpMkLst>
        </pc:cxnChg>
        <pc:cxnChg chg="add mod topLvl">
          <ac:chgData name="Nguyễn Ngọc Tín" userId="fcb959ec-a8ce-4b1a-af7c-90c382fac543" providerId="ADAL" clId="{4E1C6833-E4D9-47A0-97D4-82B3673089A9}" dt="2022-05-07T03:32:34.429" v="328" actId="165"/>
          <ac:cxnSpMkLst>
            <pc:docMk/>
            <pc:sldMk cId="2346398528" sldId="311"/>
            <ac:cxnSpMk id="60" creationId="{F8ABDD32-05D6-9A7C-F0D9-8AE59A79C1C9}"/>
          </ac:cxnSpMkLst>
        </pc:cxnChg>
        <pc:cxnChg chg="add mod topLvl">
          <ac:chgData name="Nguyễn Ngọc Tín" userId="fcb959ec-a8ce-4b1a-af7c-90c382fac543" providerId="ADAL" clId="{4E1C6833-E4D9-47A0-97D4-82B3673089A9}" dt="2022-05-07T03:32:34.429" v="328" actId="165"/>
          <ac:cxnSpMkLst>
            <pc:docMk/>
            <pc:sldMk cId="2346398528" sldId="311"/>
            <ac:cxnSpMk id="61" creationId="{B3969672-373A-245D-808B-CC1DAFEBACB3}"/>
          </ac:cxnSpMkLst>
        </pc:cxnChg>
        <pc:cxnChg chg="add mod topLvl">
          <ac:chgData name="Nguyễn Ngọc Tín" userId="fcb959ec-a8ce-4b1a-af7c-90c382fac543" providerId="ADAL" clId="{4E1C6833-E4D9-47A0-97D4-82B3673089A9}" dt="2022-05-07T03:32:34.429" v="328" actId="165"/>
          <ac:cxnSpMkLst>
            <pc:docMk/>
            <pc:sldMk cId="2346398528" sldId="311"/>
            <ac:cxnSpMk id="62" creationId="{8FBC2509-F5E7-8B1D-3108-C4B073EB403A}"/>
          </ac:cxnSpMkLst>
        </pc:cxnChg>
        <pc:cxnChg chg="add mod topLvl">
          <ac:chgData name="Nguyễn Ngọc Tín" userId="fcb959ec-a8ce-4b1a-af7c-90c382fac543" providerId="ADAL" clId="{4E1C6833-E4D9-47A0-97D4-82B3673089A9}" dt="2022-05-07T03:32:34.429" v="328" actId="165"/>
          <ac:cxnSpMkLst>
            <pc:docMk/>
            <pc:sldMk cId="2346398528" sldId="311"/>
            <ac:cxnSpMk id="63" creationId="{91FA222A-2FCD-FBDE-1C4E-2D86F107BE06}"/>
          </ac:cxnSpMkLst>
        </pc:cxnChg>
        <pc:cxnChg chg="add mod topLvl">
          <ac:chgData name="Nguyễn Ngọc Tín" userId="fcb959ec-a8ce-4b1a-af7c-90c382fac543" providerId="ADAL" clId="{4E1C6833-E4D9-47A0-97D4-82B3673089A9}" dt="2022-05-07T03:32:34.429" v="328" actId="165"/>
          <ac:cxnSpMkLst>
            <pc:docMk/>
            <pc:sldMk cId="2346398528" sldId="311"/>
            <ac:cxnSpMk id="64" creationId="{2214F60A-8B7C-9602-AF1F-C11EDA1157AA}"/>
          </ac:cxnSpMkLst>
        </pc:cxnChg>
        <pc:cxnChg chg="add mod topLvl">
          <ac:chgData name="Nguyễn Ngọc Tín" userId="fcb959ec-a8ce-4b1a-af7c-90c382fac543" providerId="ADAL" clId="{4E1C6833-E4D9-47A0-97D4-82B3673089A9}" dt="2022-05-07T03:32:34.429" v="328" actId="165"/>
          <ac:cxnSpMkLst>
            <pc:docMk/>
            <pc:sldMk cId="2346398528" sldId="311"/>
            <ac:cxnSpMk id="65" creationId="{210F411B-D4C4-67CD-9E15-BC4FFC049EC8}"/>
          </ac:cxnSpMkLst>
        </pc:cxnChg>
        <pc:cxnChg chg="add mod topLvl">
          <ac:chgData name="Nguyễn Ngọc Tín" userId="fcb959ec-a8ce-4b1a-af7c-90c382fac543" providerId="ADAL" clId="{4E1C6833-E4D9-47A0-97D4-82B3673089A9}" dt="2022-05-07T03:32:34.429" v="328" actId="165"/>
          <ac:cxnSpMkLst>
            <pc:docMk/>
            <pc:sldMk cId="2346398528" sldId="311"/>
            <ac:cxnSpMk id="66" creationId="{A4EE0A6F-B0E7-46CD-A5C1-597D61778E49}"/>
          </ac:cxnSpMkLst>
        </pc:cxnChg>
        <pc:cxnChg chg="add mod topLvl">
          <ac:chgData name="Nguyễn Ngọc Tín" userId="fcb959ec-a8ce-4b1a-af7c-90c382fac543" providerId="ADAL" clId="{4E1C6833-E4D9-47A0-97D4-82B3673089A9}" dt="2022-05-07T03:32:34.429" v="328" actId="165"/>
          <ac:cxnSpMkLst>
            <pc:docMk/>
            <pc:sldMk cId="2346398528" sldId="311"/>
            <ac:cxnSpMk id="67" creationId="{45A7F8E5-768C-A757-E52E-56491CA1D082}"/>
          </ac:cxnSpMkLst>
        </pc:cxnChg>
        <pc:cxnChg chg="add mod topLvl">
          <ac:chgData name="Nguyễn Ngọc Tín" userId="fcb959ec-a8ce-4b1a-af7c-90c382fac543" providerId="ADAL" clId="{4E1C6833-E4D9-47A0-97D4-82B3673089A9}" dt="2022-05-07T03:32:34.429" v="328" actId="165"/>
          <ac:cxnSpMkLst>
            <pc:docMk/>
            <pc:sldMk cId="2346398528" sldId="311"/>
            <ac:cxnSpMk id="68" creationId="{7B9E6065-57CB-7059-7193-4E67D70455A0}"/>
          </ac:cxnSpMkLst>
        </pc:cxnChg>
        <pc:cxnChg chg="add del mod">
          <ac:chgData name="Nguyễn Ngọc Tín" userId="fcb959ec-a8ce-4b1a-af7c-90c382fac543" providerId="ADAL" clId="{4E1C6833-E4D9-47A0-97D4-82B3673089A9}" dt="2022-05-07T03:34:08.632" v="341"/>
          <ac:cxnSpMkLst>
            <pc:docMk/>
            <pc:sldMk cId="2346398528" sldId="311"/>
            <ac:cxnSpMk id="69" creationId="{29EEC927-5969-1C44-56FA-A78716FAFABC}"/>
          </ac:cxnSpMkLst>
        </pc:cxnChg>
        <pc:cxnChg chg="add del mod">
          <ac:chgData name="Nguyễn Ngọc Tín" userId="fcb959ec-a8ce-4b1a-af7c-90c382fac543" providerId="ADAL" clId="{4E1C6833-E4D9-47A0-97D4-82B3673089A9}" dt="2022-05-07T03:34:08.632" v="341"/>
          <ac:cxnSpMkLst>
            <pc:docMk/>
            <pc:sldMk cId="2346398528" sldId="311"/>
            <ac:cxnSpMk id="70" creationId="{28DCC464-8C99-2421-8BDE-85A8CCC17479}"/>
          </ac:cxnSpMkLst>
        </pc:cxnChg>
        <pc:cxnChg chg="add del mod">
          <ac:chgData name="Nguyễn Ngọc Tín" userId="fcb959ec-a8ce-4b1a-af7c-90c382fac543" providerId="ADAL" clId="{4E1C6833-E4D9-47A0-97D4-82B3673089A9}" dt="2022-05-07T03:34:08.632" v="341"/>
          <ac:cxnSpMkLst>
            <pc:docMk/>
            <pc:sldMk cId="2346398528" sldId="311"/>
            <ac:cxnSpMk id="71" creationId="{3FB55361-7988-0BDB-B12A-26BEF5C38842}"/>
          </ac:cxnSpMkLst>
        </pc:cxnChg>
        <pc:cxnChg chg="add del mod">
          <ac:chgData name="Nguyễn Ngọc Tín" userId="fcb959ec-a8ce-4b1a-af7c-90c382fac543" providerId="ADAL" clId="{4E1C6833-E4D9-47A0-97D4-82B3673089A9}" dt="2022-05-07T03:34:08.632" v="341"/>
          <ac:cxnSpMkLst>
            <pc:docMk/>
            <pc:sldMk cId="2346398528" sldId="311"/>
            <ac:cxnSpMk id="72" creationId="{D6D35E02-CB6D-0618-E377-C0A1B23D7844}"/>
          </ac:cxnSpMkLst>
        </pc:cxnChg>
        <pc:cxnChg chg="add del mod">
          <ac:chgData name="Nguyễn Ngọc Tín" userId="fcb959ec-a8ce-4b1a-af7c-90c382fac543" providerId="ADAL" clId="{4E1C6833-E4D9-47A0-97D4-82B3673089A9}" dt="2022-05-07T03:34:08.632" v="341"/>
          <ac:cxnSpMkLst>
            <pc:docMk/>
            <pc:sldMk cId="2346398528" sldId="311"/>
            <ac:cxnSpMk id="73" creationId="{F5AB4F39-1787-CB91-70E0-DC50147D0A4D}"/>
          </ac:cxnSpMkLst>
        </pc:cxnChg>
        <pc:cxnChg chg="add del mod">
          <ac:chgData name="Nguyễn Ngọc Tín" userId="fcb959ec-a8ce-4b1a-af7c-90c382fac543" providerId="ADAL" clId="{4E1C6833-E4D9-47A0-97D4-82B3673089A9}" dt="2022-05-07T03:34:08.632" v="341"/>
          <ac:cxnSpMkLst>
            <pc:docMk/>
            <pc:sldMk cId="2346398528" sldId="311"/>
            <ac:cxnSpMk id="74" creationId="{2E33D1DE-8D54-59C6-F1A8-F2AAC505EF4D}"/>
          </ac:cxnSpMkLst>
        </pc:cxnChg>
        <pc:cxnChg chg="add del mod">
          <ac:chgData name="Nguyễn Ngọc Tín" userId="fcb959ec-a8ce-4b1a-af7c-90c382fac543" providerId="ADAL" clId="{4E1C6833-E4D9-47A0-97D4-82B3673089A9}" dt="2022-05-07T03:34:08.632" v="341"/>
          <ac:cxnSpMkLst>
            <pc:docMk/>
            <pc:sldMk cId="2346398528" sldId="311"/>
            <ac:cxnSpMk id="75" creationId="{2E63F4BD-11F8-4DB7-FABC-B1134DCA29FD}"/>
          </ac:cxnSpMkLst>
        </pc:cxnChg>
        <pc:cxnChg chg="add del mod">
          <ac:chgData name="Nguyễn Ngọc Tín" userId="fcb959ec-a8ce-4b1a-af7c-90c382fac543" providerId="ADAL" clId="{4E1C6833-E4D9-47A0-97D4-82B3673089A9}" dt="2022-05-07T03:34:08.632" v="341"/>
          <ac:cxnSpMkLst>
            <pc:docMk/>
            <pc:sldMk cId="2346398528" sldId="311"/>
            <ac:cxnSpMk id="76" creationId="{FA7767E8-99A6-9740-ED52-2880155643AF}"/>
          </ac:cxnSpMkLst>
        </pc:cxnChg>
        <pc:cxnChg chg="add del mod">
          <ac:chgData name="Nguyễn Ngọc Tín" userId="fcb959ec-a8ce-4b1a-af7c-90c382fac543" providerId="ADAL" clId="{4E1C6833-E4D9-47A0-97D4-82B3673089A9}" dt="2022-05-07T03:34:08.632" v="341"/>
          <ac:cxnSpMkLst>
            <pc:docMk/>
            <pc:sldMk cId="2346398528" sldId="311"/>
            <ac:cxnSpMk id="77" creationId="{2D4C8B59-B7B5-A172-DDBB-C4294B50B81C}"/>
          </ac:cxnSpMkLst>
        </pc:cxnChg>
        <pc:cxnChg chg="add del mod">
          <ac:chgData name="Nguyễn Ngọc Tín" userId="fcb959ec-a8ce-4b1a-af7c-90c382fac543" providerId="ADAL" clId="{4E1C6833-E4D9-47A0-97D4-82B3673089A9}" dt="2022-05-07T03:34:08.632" v="341"/>
          <ac:cxnSpMkLst>
            <pc:docMk/>
            <pc:sldMk cId="2346398528" sldId="311"/>
            <ac:cxnSpMk id="78" creationId="{FFF4C8D8-E1C8-98AD-C6CE-4A461D4D923A}"/>
          </ac:cxnSpMkLst>
        </pc:cxnChg>
        <pc:cxnChg chg="add del mod">
          <ac:chgData name="Nguyễn Ngọc Tín" userId="fcb959ec-a8ce-4b1a-af7c-90c382fac543" providerId="ADAL" clId="{4E1C6833-E4D9-47A0-97D4-82B3673089A9}" dt="2022-05-07T03:34:08.632" v="341"/>
          <ac:cxnSpMkLst>
            <pc:docMk/>
            <pc:sldMk cId="2346398528" sldId="311"/>
            <ac:cxnSpMk id="79" creationId="{D4AEBDDA-FA88-014B-8CEF-93DE4E3F71AF}"/>
          </ac:cxnSpMkLst>
        </pc:cxnChg>
        <pc:cxnChg chg="add del mod">
          <ac:chgData name="Nguyễn Ngọc Tín" userId="fcb959ec-a8ce-4b1a-af7c-90c382fac543" providerId="ADAL" clId="{4E1C6833-E4D9-47A0-97D4-82B3673089A9}" dt="2022-05-07T03:34:08.632" v="341"/>
          <ac:cxnSpMkLst>
            <pc:docMk/>
            <pc:sldMk cId="2346398528" sldId="311"/>
            <ac:cxnSpMk id="80" creationId="{CD561EAC-7774-FA71-42BA-74E4A82DAF86}"/>
          </ac:cxnSpMkLst>
        </pc:cxnChg>
        <pc:cxnChg chg="add del mod">
          <ac:chgData name="Nguyễn Ngọc Tín" userId="fcb959ec-a8ce-4b1a-af7c-90c382fac543" providerId="ADAL" clId="{4E1C6833-E4D9-47A0-97D4-82B3673089A9}" dt="2022-05-07T03:34:08.632" v="341"/>
          <ac:cxnSpMkLst>
            <pc:docMk/>
            <pc:sldMk cId="2346398528" sldId="311"/>
            <ac:cxnSpMk id="81" creationId="{303CC4DF-6972-1CF0-C9E6-D854C6772CB0}"/>
          </ac:cxnSpMkLst>
        </pc:cxnChg>
        <pc:cxnChg chg="add del mod">
          <ac:chgData name="Nguyễn Ngọc Tín" userId="fcb959ec-a8ce-4b1a-af7c-90c382fac543" providerId="ADAL" clId="{4E1C6833-E4D9-47A0-97D4-82B3673089A9}" dt="2022-05-07T03:34:08.632" v="341"/>
          <ac:cxnSpMkLst>
            <pc:docMk/>
            <pc:sldMk cId="2346398528" sldId="311"/>
            <ac:cxnSpMk id="82" creationId="{AFCD4313-3B72-017E-29D7-7A80815BEE6F}"/>
          </ac:cxnSpMkLst>
        </pc:cxnChg>
        <pc:cxnChg chg="add del mod">
          <ac:chgData name="Nguyễn Ngọc Tín" userId="fcb959ec-a8ce-4b1a-af7c-90c382fac543" providerId="ADAL" clId="{4E1C6833-E4D9-47A0-97D4-82B3673089A9}" dt="2022-05-07T03:34:08.632" v="341"/>
          <ac:cxnSpMkLst>
            <pc:docMk/>
            <pc:sldMk cId="2346398528" sldId="311"/>
            <ac:cxnSpMk id="83" creationId="{BBC35691-42A0-86D9-FA83-A9EEA9F34024}"/>
          </ac:cxnSpMkLst>
        </pc:cxnChg>
        <pc:cxnChg chg="add del mod">
          <ac:chgData name="Nguyễn Ngọc Tín" userId="fcb959ec-a8ce-4b1a-af7c-90c382fac543" providerId="ADAL" clId="{4E1C6833-E4D9-47A0-97D4-82B3673089A9}" dt="2022-05-07T03:34:08.632" v="341"/>
          <ac:cxnSpMkLst>
            <pc:docMk/>
            <pc:sldMk cId="2346398528" sldId="311"/>
            <ac:cxnSpMk id="84" creationId="{20B12066-77C7-C0AB-85A0-135DBC241826}"/>
          </ac:cxnSpMkLst>
        </pc:cxnChg>
        <pc:cxnChg chg="add del mod">
          <ac:chgData name="Nguyễn Ngọc Tín" userId="fcb959ec-a8ce-4b1a-af7c-90c382fac543" providerId="ADAL" clId="{4E1C6833-E4D9-47A0-97D4-82B3673089A9}" dt="2022-05-07T03:34:08.632" v="341"/>
          <ac:cxnSpMkLst>
            <pc:docMk/>
            <pc:sldMk cId="2346398528" sldId="311"/>
            <ac:cxnSpMk id="85" creationId="{0141167D-8A20-827B-AE41-6DCAF8B1D12C}"/>
          </ac:cxnSpMkLst>
        </pc:cxnChg>
        <pc:cxnChg chg="add del mod">
          <ac:chgData name="Nguyễn Ngọc Tín" userId="fcb959ec-a8ce-4b1a-af7c-90c382fac543" providerId="ADAL" clId="{4E1C6833-E4D9-47A0-97D4-82B3673089A9}" dt="2022-05-07T03:34:08.632" v="341"/>
          <ac:cxnSpMkLst>
            <pc:docMk/>
            <pc:sldMk cId="2346398528" sldId="311"/>
            <ac:cxnSpMk id="86" creationId="{03F38612-3A8F-CCD9-2EB2-8EEE1F56236F}"/>
          </ac:cxnSpMkLst>
        </pc:cxnChg>
        <pc:cxnChg chg="add del mod">
          <ac:chgData name="Nguyễn Ngọc Tín" userId="fcb959ec-a8ce-4b1a-af7c-90c382fac543" providerId="ADAL" clId="{4E1C6833-E4D9-47A0-97D4-82B3673089A9}" dt="2022-05-07T03:34:08.632" v="341"/>
          <ac:cxnSpMkLst>
            <pc:docMk/>
            <pc:sldMk cId="2346398528" sldId="311"/>
            <ac:cxnSpMk id="87" creationId="{5243E423-2676-5763-2E5D-2D4492126AE0}"/>
          </ac:cxnSpMkLst>
        </pc:cxnChg>
        <pc:cxnChg chg="add del mod">
          <ac:chgData name="Nguyễn Ngọc Tín" userId="fcb959ec-a8ce-4b1a-af7c-90c382fac543" providerId="ADAL" clId="{4E1C6833-E4D9-47A0-97D4-82B3673089A9}" dt="2022-05-07T03:34:08.632" v="341"/>
          <ac:cxnSpMkLst>
            <pc:docMk/>
            <pc:sldMk cId="2346398528" sldId="311"/>
            <ac:cxnSpMk id="88" creationId="{20EBA687-7B55-1E67-C63F-E1CBD389715F}"/>
          </ac:cxnSpMkLst>
        </pc:cxnChg>
        <pc:cxnChg chg="add del mod">
          <ac:chgData name="Nguyễn Ngọc Tín" userId="fcb959ec-a8ce-4b1a-af7c-90c382fac543" providerId="ADAL" clId="{4E1C6833-E4D9-47A0-97D4-82B3673089A9}" dt="2022-05-07T03:34:08.632" v="341"/>
          <ac:cxnSpMkLst>
            <pc:docMk/>
            <pc:sldMk cId="2346398528" sldId="311"/>
            <ac:cxnSpMk id="89" creationId="{5DAE74E9-44FC-16C1-279F-BE248155C088}"/>
          </ac:cxnSpMkLst>
        </pc:cxnChg>
        <pc:cxnChg chg="add del mod">
          <ac:chgData name="Nguyễn Ngọc Tín" userId="fcb959ec-a8ce-4b1a-af7c-90c382fac543" providerId="ADAL" clId="{4E1C6833-E4D9-47A0-97D4-82B3673089A9}" dt="2022-05-07T03:34:08.632" v="341"/>
          <ac:cxnSpMkLst>
            <pc:docMk/>
            <pc:sldMk cId="2346398528" sldId="311"/>
            <ac:cxnSpMk id="90" creationId="{AA943906-071A-6BED-1FB0-57698AAB1482}"/>
          </ac:cxnSpMkLst>
        </pc:cxnChg>
      </pc:sldChg>
      <pc:sldChg chg="modSp add ord">
        <pc:chgData name="Nguyễn Ngọc Tín" userId="fcb959ec-a8ce-4b1a-af7c-90c382fac543" providerId="ADAL" clId="{4E1C6833-E4D9-47A0-97D4-82B3673089A9}" dt="2022-05-08T14:00:36.973" v="2613"/>
        <pc:sldMkLst>
          <pc:docMk/>
          <pc:sldMk cId="2361993342" sldId="311"/>
        </pc:sldMkLst>
        <pc:spChg chg="mod">
          <ac:chgData name="Nguyễn Ngọc Tín" userId="fcb959ec-a8ce-4b1a-af7c-90c382fac543" providerId="ADAL" clId="{4E1C6833-E4D9-47A0-97D4-82B3673089A9}" dt="2022-05-08T13:58:07.406" v="2546" actId="20577"/>
          <ac:spMkLst>
            <pc:docMk/>
            <pc:sldMk cId="2361993342" sldId="311"/>
            <ac:spMk id="39" creationId="{D0FC5738-FF5E-EB5C-8282-2C937026BE84}"/>
          </ac:spMkLst>
        </pc:spChg>
      </pc:sldChg>
      <pc:sldChg chg="addSp delSp modSp add del mod">
        <pc:chgData name="Nguyễn Ngọc Tín" userId="fcb959ec-a8ce-4b1a-af7c-90c382fac543" providerId="ADAL" clId="{4E1C6833-E4D9-47A0-97D4-82B3673089A9}" dt="2022-05-07T03:36:03.480" v="357" actId="47"/>
        <pc:sldMkLst>
          <pc:docMk/>
          <pc:sldMk cId="1090490882" sldId="312"/>
        </pc:sldMkLst>
        <pc:grpChg chg="add del mod">
          <ac:chgData name="Nguyễn Ngọc Tín" userId="fcb959ec-a8ce-4b1a-af7c-90c382fac543" providerId="ADAL" clId="{4E1C6833-E4D9-47A0-97D4-82B3673089A9}" dt="2022-05-07T03:34:47.404" v="353" actId="21"/>
          <ac:grpSpMkLst>
            <pc:docMk/>
            <pc:sldMk cId="1090490882" sldId="312"/>
            <ac:grpSpMk id="2" creationId="{1C7E3104-0F26-5C61-71AD-AAD5C57E1F81}"/>
          </ac:grpSpMkLst>
        </pc:grpChg>
        <pc:grpChg chg="add del mod">
          <ac:chgData name="Nguyễn Ngọc Tín" userId="fcb959ec-a8ce-4b1a-af7c-90c382fac543" providerId="ADAL" clId="{4E1C6833-E4D9-47A0-97D4-82B3673089A9}" dt="2022-05-07T03:34:58.862" v="356" actId="165"/>
          <ac:grpSpMkLst>
            <pc:docMk/>
            <pc:sldMk cId="1090490882" sldId="312"/>
            <ac:grpSpMk id="69" creationId="{D808CC07-C9F1-034D-950A-BAC4686514AA}"/>
          </ac:grpSpMkLst>
        </pc:grpChg>
        <pc:cxnChg chg="add mod">
          <ac:chgData name="Nguyễn Ngọc Tín" userId="fcb959ec-a8ce-4b1a-af7c-90c382fac543" providerId="ADAL" clId="{4E1C6833-E4D9-47A0-97D4-82B3673089A9}" dt="2022-05-07T03:33:20.047" v="331" actId="164"/>
          <ac:cxnSpMkLst>
            <pc:docMk/>
            <pc:sldMk cId="1090490882" sldId="312"/>
            <ac:cxnSpMk id="25" creationId="{957B1202-0D0C-EB9C-F88C-9A007B0E6119}"/>
          </ac:cxnSpMkLst>
        </pc:cxnChg>
        <pc:cxnChg chg="add mod">
          <ac:chgData name="Nguyễn Ngọc Tín" userId="fcb959ec-a8ce-4b1a-af7c-90c382fac543" providerId="ADAL" clId="{4E1C6833-E4D9-47A0-97D4-82B3673089A9}" dt="2022-05-07T03:33:20.047" v="331" actId="164"/>
          <ac:cxnSpMkLst>
            <pc:docMk/>
            <pc:sldMk cId="1090490882" sldId="312"/>
            <ac:cxnSpMk id="26" creationId="{23900887-2F96-3A5C-204E-156DF379462C}"/>
          </ac:cxnSpMkLst>
        </pc:cxnChg>
        <pc:cxnChg chg="add mod">
          <ac:chgData name="Nguyễn Ngọc Tín" userId="fcb959ec-a8ce-4b1a-af7c-90c382fac543" providerId="ADAL" clId="{4E1C6833-E4D9-47A0-97D4-82B3673089A9}" dt="2022-05-07T03:33:20.047" v="331" actId="164"/>
          <ac:cxnSpMkLst>
            <pc:docMk/>
            <pc:sldMk cId="1090490882" sldId="312"/>
            <ac:cxnSpMk id="27" creationId="{F18AE5F1-E347-7691-6518-01D330C9D75A}"/>
          </ac:cxnSpMkLst>
        </pc:cxnChg>
        <pc:cxnChg chg="add mod">
          <ac:chgData name="Nguyễn Ngọc Tín" userId="fcb959ec-a8ce-4b1a-af7c-90c382fac543" providerId="ADAL" clId="{4E1C6833-E4D9-47A0-97D4-82B3673089A9}" dt="2022-05-07T03:33:20.047" v="331" actId="164"/>
          <ac:cxnSpMkLst>
            <pc:docMk/>
            <pc:sldMk cId="1090490882" sldId="312"/>
            <ac:cxnSpMk id="28" creationId="{4035B01B-9B92-ABDA-0461-E4C20CAE1B65}"/>
          </ac:cxnSpMkLst>
        </pc:cxnChg>
        <pc:cxnChg chg="add mod">
          <ac:chgData name="Nguyễn Ngọc Tín" userId="fcb959ec-a8ce-4b1a-af7c-90c382fac543" providerId="ADAL" clId="{4E1C6833-E4D9-47A0-97D4-82B3673089A9}" dt="2022-05-07T03:33:20.047" v="331" actId="164"/>
          <ac:cxnSpMkLst>
            <pc:docMk/>
            <pc:sldMk cId="1090490882" sldId="312"/>
            <ac:cxnSpMk id="29" creationId="{AE3BF0ED-F524-A5A7-A205-E8F250635657}"/>
          </ac:cxnSpMkLst>
        </pc:cxnChg>
        <pc:cxnChg chg="add mod">
          <ac:chgData name="Nguyễn Ngọc Tín" userId="fcb959ec-a8ce-4b1a-af7c-90c382fac543" providerId="ADAL" clId="{4E1C6833-E4D9-47A0-97D4-82B3673089A9}" dt="2022-05-07T03:33:20.047" v="331" actId="164"/>
          <ac:cxnSpMkLst>
            <pc:docMk/>
            <pc:sldMk cId="1090490882" sldId="312"/>
            <ac:cxnSpMk id="30" creationId="{B9B8639F-A859-1698-16FB-2D450946E9BC}"/>
          </ac:cxnSpMkLst>
        </pc:cxnChg>
        <pc:cxnChg chg="add mod">
          <ac:chgData name="Nguyễn Ngọc Tín" userId="fcb959ec-a8ce-4b1a-af7c-90c382fac543" providerId="ADAL" clId="{4E1C6833-E4D9-47A0-97D4-82B3673089A9}" dt="2022-05-07T03:33:20.047" v="331" actId="164"/>
          <ac:cxnSpMkLst>
            <pc:docMk/>
            <pc:sldMk cId="1090490882" sldId="312"/>
            <ac:cxnSpMk id="31" creationId="{5A454FA9-186C-8A7E-6498-84D0D402F842}"/>
          </ac:cxnSpMkLst>
        </pc:cxnChg>
        <pc:cxnChg chg="add mod">
          <ac:chgData name="Nguyễn Ngọc Tín" userId="fcb959ec-a8ce-4b1a-af7c-90c382fac543" providerId="ADAL" clId="{4E1C6833-E4D9-47A0-97D4-82B3673089A9}" dt="2022-05-07T03:33:20.047" v="331" actId="164"/>
          <ac:cxnSpMkLst>
            <pc:docMk/>
            <pc:sldMk cId="1090490882" sldId="312"/>
            <ac:cxnSpMk id="32" creationId="{B6EE5C64-A507-DDF2-8CC9-2795C122D10F}"/>
          </ac:cxnSpMkLst>
        </pc:cxnChg>
        <pc:cxnChg chg="add mod">
          <ac:chgData name="Nguyễn Ngọc Tín" userId="fcb959ec-a8ce-4b1a-af7c-90c382fac543" providerId="ADAL" clId="{4E1C6833-E4D9-47A0-97D4-82B3673089A9}" dt="2022-05-07T03:33:20.047" v="331" actId="164"/>
          <ac:cxnSpMkLst>
            <pc:docMk/>
            <pc:sldMk cId="1090490882" sldId="312"/>
            <ac:cxnSpMk id="33" creationId="{7B2A71E2-82FE-2B29-8CA3-4412824DDDC4}"/>
          </ac:cxnSpMkLst>
        </pc:cxnChg>
        <pc:cxnChg chg="add mod">
          <ac:chgData name="Nguyễn Ngọc Tín" userId="fcb959ec-a8ce-4b1a-af7c-90c382fac543" providerId="ADAL" clId="{4E1C6833-E4D9-47A0-97D4-82B3673089A9}" dt="2022-05-07T03:33:20.047" v="331" actId="164"/>
          <ac:cxnSpMkLst>
            <pc:docMk/>
            <pc:sldMk cId="1090490882" sldId="312"/>
            <ac:cxnSpMk id="34" creationId="{267A04E1-DE3D-82E3-0DF6-996C2903CC68}"/>
          </ac:cxnSpMkLst>
        </pc:cxnChg>
        <pc:cxnChg chg="add mod">
          <ac:chgData name="Nguyễn Ngọc Tín" userId="fcb959ec-a8ce-4b1a-af7c-90c382fac543" providerId="ADAL" clId="{4E1C6833-E4D9-47A0-97D4-82B3673089A9}" dt="2022-05-07T03:33:20.047" v="331" actId="164"/>
          <ac:cxnSpMkLst>
            <pc:docMk/>
            <pc:sldMk cId="1090490882" sldId="312"/>
            <ac:cxnSpMk id="35" creationId="{092798EB-1600-2074-D786-7CBB11735F11}"/>
          </ac:cxnSpMkLst>
        </pc:cxnChg>
        <pc:cxnChg chg="add mod">
          <ac:chgData name="Nguyễn Ngọc Tín" userId="fcb959ec-a8ce-4b1a-af7c-90c382fac543" providerId="ADAL" clId="{4E1C6833-E4D9-47A0-97D4-82B3673089A9}" dt="2022-05-07T03:33:20.047" v="331" actId="164"/>
          <ac:cxnSpMkLst>
            <pc:docMk/>
            <pc:sldMk cId="1090490882" sldId="312"/>
            <ac:cxnSpMk id="36" creationId="{2B39FC08-D888-E872-BFC7-85B7E9947F47}"/>
          </ac:cxnSpMkLst>
        </pc:cxnChg>
        <pc:cxnChg chg="add mod">
          <ac:chgData name="Nguyễn Ngọc Tín" userId="fcb959ec-a8ce-4b1a-af7c-90c382fac543" providerId="ADAL" clId="{4E1C6833-E4D9-47A0-97D4-82B3673089A9}" dt="2022-05-07T03:33:20.047" v="331" actId="164"/>
          <ac:cxnSpMkLst>
            <pc:docMk/>
            <pc:sldMk cId="1090490882" sldId="312"/>
            <ac:cxnSpMk id="37" creationId="{74FA32C5-4B91-DE15-CB91-28E26120F748}"/>
          </ac:cxnSpMkLst>
        </pc:cxnChg>
        <pc:cxnChg chg="add mod">
          <ac:chgData name="Nguyễn Ngọc Tín" userId="fcb959ec-a8ce-4b1a-af7c-90c382fac543" providerId="ADAL" clId="{4E1C6833-E4D9-47A0-97D4-82B3673089A9}" dt="2022-05-07T03:33:20.047" v="331" actId="164"/>
          <ac:cxnSpMkLst>
            <pc:docMk/>
            <pc:sldMk cId="1090490882" sldId="312"/>
            <ac:cxnSpMk id="38" creationId="{856BFB4E-7F0B-04A3-F482-113F1738CDB5}"/>
          </ac:cxnSpMkLst>
        </pc:cxnChg>
        <pc:cxnChg chg="add mod">
          <ac:chgData name="Nguyễn Ngọc Tín" userId="fcb959ec-a8ce-4b1a-af7c-90c382fac543" providerId="ADAL" clId="{4E1C6833-E4D9-47A0-97D4-82B3673089A9}" dt="2022-05-07T03:33:20.047" v="331" actId="164"/>
          <ac:cxnSpMkLst>
            <pc:docMk/>
            <pc:sldMk cId="1090490882" sldId="312"/>
            <ac:cxnSpMk id="39" creationId="{209B11AC-14ED-37DA-A4FD-0C0B3C627A45}"/>
          </ac:cxnSpMkLst>
        </pc:cxnChg>
        <pc:cxnChg chg="add mod">
          <ac:chgData name="Nguyễn Ngọc Tín" userId="fcb959ec-a8ce-4b1a-af7c-90c382fac543" providerId="ADAL" clId="{4E1C6833-E4D9-47A0-97D4-82B3673089A9}" dt="2022-05-07T03:33:20.047" v="331" actId="164"/>
          <ac:cxnSpMkLst>
            <pc:docMk/>
            <pc:sldMk cId="1090490882" sldId="312"/>
            <ac:cxnSpMk id="40" creationId="{BD9A2614-8A25-F42F-E899-E2910F493066}"/>
          </ac:cxnSpMkLst>
        </pc:cxnChg>
        <pc:cxnChg chg="add mod">
          <ac:chgData name="Nguyễn Ngọc Tín" userId="fcb959ec-a8ce-4b1a-af7c-90c382fac543" providerId="ADAL" clId="{4E1C6833-E4D9-47A0-97D4-82B3673089A9}" dt="2022-05-07T03:33:20.047" v="331" actId="164"/>
          <ac:cxnSpMkLst>
            <pc:docMk/>
            <pc:sldMk cId="1090490882" sldId="312"/>
            <ac:cxnSpMk id="41" creationId="{F3FD1FA1-EF04-7A3C-E253-FB13DED24302}"/>
          </ac:cxnSpMkLst>
        </pc:cxnChg>
        <pc:cxnChg chg="add mod">
          <ac:chgData name="Nguyễn Ngọc Tín" userId="fcb959ec-a8ce-4b1a-af7c-90c382fac543" providerId="ADAL" clId="{4E1C6833-E4D9-47A0-97D4-82B3673089A9}" dt="2022-05-07T03:33:20.047" v="331" actId="164"/>
          <ac:cxnSpMkLst>
            <pc:docMk/>
            <pc:sldMk cId="1090490882" sldId="312"/>
            <ac:cxnSpMk id="42" creationId="{196906DA-2B38-F563-BE4D-8AE2A77B3D5F}"/>
          </ac:cxnSpMkLst>
        </pc:cxnChg>
        <pc:cxnChg chg="add mod">
          <ac:chgData name="Nguyễn Ngọc Tín" userId="fcb959ec-a8ce-4b1a-af7c-90c382fac543" providerId="ADAL" clId="{4E1C6833-E4D9-47A0-97D4-82B3673089A9}" dt="2022-05-07T03:33:20.047" v="331" actId="164"/>
          <ac:cxnSpMkLst>
            <pc:docMk/>
            <pc:sldMk cId="1090490882" sldId="312"/>
            <ac:cxnSpMk id="43" creationId="{AC216A67-9F7E-40AB-4C1B-287B2F2E2A99}"/>
          </ac:cxnSpMkLst>
        </pc:cxnChg>
        <pc:cxnChg chg="add mod">
          <ac:chgData name="Nguyễn Ngọc Tín" userId="fcb959ec-a8ce-4b1a-af7c-90c382fac543" providerId="ADAL" clId="{4E1C6833-E4D9-47A0-97D4-82B3673089A9}" dt="2022-05-07T03:33:20.047" v="331" actId="164"/>
          <ac:cxnSpMkLst>
            <pc:docMk/>
            <pc:sldMk cId="1090490882" sldId="312"/>
            <ac:cxnSpMk id="44" creationId="{BB2B6476-5068-656E-0786-B68E48DFADD3}"/>
          </ac:cxnSpMkLst>
        </pc:cxnChg>
        <pc:cxnChg chg="add mod">
          <ac:chgData name="Nguyễn Ngọc Tín" userId="fcb959ec-a8ce-4b1a-af7c-90c382fac543" providerId="ADAL" clId="{4E1C6833-E4D9-47A0-97D4-82B3673089A9}" dt="2022-05-07T03:33:20.047" v="331" actId="164"/>
          <ac:cxnSpMkLst>
            <pc:docMk/>
            <pc:sldMk cId="1090490882" sldId="312"/>
            <ac:cxnSpMk id="45" creationId="{7A131CB1-8004-417A-D4A7-D915B1A4FA0E}"/>
          </ac:cxnSpMkLst>
        </pc:cxnChg>
        <pc:cxnChg chg="add mod">
          <ac:chgData name="Nguyễn Ngọc Tín" userId="fcb959ec-a8ce-4b1a-af7c-90c382fac543" providerId="ADAL" clId="{4E1C6833-E4D9-47A0-97D4-82B3673089A9}" dt="2022-05-07T03:33:20.047" v="331" actId="164"/>
          <ac:cxnSpMkLst>
            <pc:docMk/>
            <pc:sldMk cId="1090490882" sldId="312"/>
            <ac:cxnSpMk id="46" creationId="{C58D1956-495A-0BAB-C785-A05D6C8C42CD}"/>
          </ac:cxnSpMkLst>
        </pc:cxnChg>
        <pc:cxnChg chg="del">
          <ac:chgData name="Nguyễn Ngọc Tín" userId="fcb959ec-a8ce-4b1a-af7c-90c382fac543" providerId="ADAL" clId="{4E1C6833-E4D9-47A0-97D4-82B3673089A9}" dt="2022-05-07T03:34:51.627" v="354" actId="478"/>
          <ac:cxnSpMkLst>
            <pc:docMk/>
            <pc:sldMk cId="1090490882" sldId="312"/>
            <ac:cxnSpMk id="47" creationId="{A5BBBF33-DBD4-96FC-33DE-20D6DD8CF6DF}"/>
          </ac:cxnSpMkLst>
        </pc:cxnChg>
        <pc:cxnChg chg="del">
          <ac:chgData name="Nguyễn Ngọc Tín" userId="fcb959ec-a8ce-4b1a-af7c-90c382fac543" providerId="ADAL" clId="{4E1C6833-E4D9-47A0-97D4-82B3673089A9}" dt="2022-05-07T03:34:51.627" v="354" actId="478"/>
          <ac:cxnSpMkLst>
            <pc:docMk/>
            <pc:sldMk cId="1090490882" sldId="312"/>
            <ac:cxnSpMk id="48" creationId="{0C541852-2037-E267-1A2B-E93594C3AA10}"/>
          </ac:cxnSpMkLst>
        </pc:cxnChg>
        <pc:cxnChg chg="del">
          <ac:chgData name="Nguyễn Ngọc Tín" userId="fcb959ec-a8ce-4b1a-af7c-90c382fac543" providerId="ADAL" clId="{4E1C6833-E4D9-47A0-97D4-82B3673089A9}" dt="2022-05-07T03:34:51.627" v="354" actId="478"/>
          <ac:cxnSpMkLst>
            <pc:docMk/>
            <pc:sldMk cId="1090490882" sldId="312"/>
            <ac:cxnSpMk id="49" creationId="{F20F008A-3E8B-0498-D9CB-58D41B08CEF9}"/>
          </ac:cxnSpMkLst>
        </pc:cxnChg>
        <pc:cxnChg chg="del">
          <ac:chgData name="Nguyễn Ngọc Tín" userId="fcb959ec-a8ce-4b1a-af7c-90c382fac543" providerId="ADAL" clId="{4E1C6833-E4D9-47A0-97D4-82B3673089A9}" dt="2022-05-07T03:34:51.627" v="354" actId="478"/>
          <ac:cxnSpMkLst>
            <pc:docMk/>
            <pc:sldMk cId="1090490882" sldId="312"/>
            <ac:cxnSpMk id="50" creationId="{84C1876E-500B-096E-1579-8296805A5664}"/>
          </ac:cxnSpMkLst>
        </pc:cxnChg>
        <pc:cxnChg chg="del">
          <ac:chgData name="Nguyễn Ngọc Tín" userId="fcb959ec-a8ce-4b1a-af7c-90c382fac543" providerId="ADAL" clId="{4E1C6833-E4D9-47A0-97D4-82B3673089A9}" dt="2022-05-07T03:34:51.627" v="354" actId="478"/>
          <ac:cxnSpMkLst>
            <pc:docMk/>
            <pc:sldMk cId="1090490882" sldId="312"/>
            <ac:cxnSpMk id="51" creationId="{91E8FF60-7639-877C-9B9B-ACFEFA19581A}"/>
          </ac:cxnSpMkLst>
        </pc:cxnChg>
        <pc:cxnChg chg="del">
          <ac:chgData name="Nguyễn Ngọc Tín" userId="fcb959ec-a8ce-4b1a-af7c-90c382fac543" providerId="ADAL" clId="{4E1C6833-E4D9-47A0-97D4-82B3673089A9}" dt="2022-05-07T03:34:51.627" v="354" actId="478"/>
          <ac:cxnSpMkLst>
            <pc:docMk/>
            <pc:sldMk cId="1090490882" sldId="312"/>
            <ac:cxnSpMk id="52" creationId="{0FC0E18F-B999-AE24-874B-895C449D8360}"/>
          </ac:cxnSpMkLst>
        </pc:cxnChg>
        <pc:cxnChg chg="del">
          <ac:chgData name="Nguyễn Ngọc Tín" userId="fcb959ec-a8ce-4b1a-af7c-90c382fac543" providerId="ADAL" clId="{4E1C6833-E4D9-47A0-97D4-82B3673089A9}" dt="2022-05-07T03:34:51.627" v="354" actId="478"/>
          <ac:cxnSpMkLst>
            <pc:docMk/>
            <pc:sldMk cId="1090490882" sldId="312"/>
            <ac:cxnSpMk id="53" creationId="{FADFC561-6130-D9AA-64B9-ABA781B23591}"/>
          </ac:cxnSpMkLst>
        </pc:cxnChg>
        <pc:cxnChg chg="del mod">
          <ac:chgData name="Nguyễn Ngọc Tín" userId="fcb959ec-a8ce-4b1a-af7c-90c382fac543" providerId="ADAL" clId="{4E1C6833-E4D9-47A0-97D4-82B3673089A9}" dt="2022-05-07T03:34:51.627" v="354" actId="478"/>
          <ac:cxnSpMkLst>
            <pc:docMk/>
            <pc:sldMk cId="1090490882" sldId="312"/>
            <ac:cxnSpMk id="54" creationId="{5CCF6F1B-A16D-71B9-F5C0-BA34DCE01155}"/>
          </ac:cxnSpMkLst>
        </pc:cxnChg>
        <pc:cxnChg chg="del">
          <ac:chgData name="Nguyễn Ngọc Tín" userId="fcb959ec-a8ce-4b1a-af7c-90c382fac543" providerId="ADAL" clId="{4E1C6833-E4D9-47A0-97D4-82B3673089A9}" dt="2022-05-07T03:34:51.627" v="354" actId="478"/>
          <ac:cxnSpMkLst>
            <pc:docMk/>
            <pc:sldMk cId="1090490882" sldId="312"/>
            <ac:cxnSpMk id="55" creationId="{F6E47239-1D3F-4E3B-2C0C-4D9287FA6324}"/>
          </ac:cxnSpMkLst>
        </pc:cxnChg>
        <pc:cxnChg chg="del">
          <ac:chgData name="Nguyễn Ngọc Tín" userId="fcb959ec-a8ce-4b1a-af7c-90c382fac543" providerId="ADAL" clId="{4E1C6833-E4D9-47A0-97D4-82B3673089A9}" dt="2022-05-07T03:34:51.627" v="354" actId="478"/>
          <ac:cxnSpMkLst>
            <pc:docMk/>
            <pc:sldMk cId="1090490882" sldId="312"/>
            <ac:cxnSpMk id="56" creationId="{C9AFBCFB-C5E8-CC42-530A-00D769D88DD2}"/>
          </ac:cxnSpMkLst>
        </pc:cxnChg>
        <pc:cxnChg chg="del">
          <ac:chgData name="Nguyễn Ngọc Tín" userId="fcb959ec-a8ce-4b1a-af7c-90c382fac543" providerId="ADAL" clId="{4E1C6833-E4D9-47A0-97D4-82B3673089A9}" dt="2022-05-07T03:34:51.627" v="354" actId="478"/>
          <ac:cxnSpMkLst>
            <pc:docMk/>
            <pc:sldMk cId="1090490882" sldId="312"/>
            <ac:cxnSpMk id="57" creationId="{D687C7CE-1BD8-0D5D-3E65-5CA3C2BB56A5}"/>
          </ac:cxnSpMkLst>
        </pc:cxnChg>
        <pc:cxnChg chg="del">
          <ac:chgData name="Nguyễn Ngọc Tín" userId="fcb959ec-a8ce-4b1a-af7c-90c382fac543" providerId="ADAL" clId="{4E1C6833-E4D9-47A0-97D4-82B3673089A9}" dt="2022-05-07T03:34:51.627" v="354" actId="478"/>
          <ac:cxnSpMkLst>
            <pc:docMk/>
            <pc:sldMk cId="1090490882" sldId="312"/>
            <ac:cxnSpMk id="58" creationId="{7231E439-A836-F6A3-0522-D907203E07D4}"/>
          </ac:cxnSpMkLst>
        </pc:cxnChg>
        <pc:cxnChg chg="del">
          <ac:chgData name="Nguyễn Ngọc Tín" userId="fcb959ec-a8ce-4b1a-af7c-90c382fac543" providerId="ADAL" clId="{4E1C6833-E4D9-47A0-97D4-82B3673089A9}" dt="2022-05-07T03:34:51.627" v="354" actId="478"/>
          <ac:cxnSpMkLst>
            <pc:docMk/>
            <pc:sldMk cId="1090490882" sldId="312"/>
            <ac:cxnSpMk id="59" creationId="{F8CA0C81-62AD-B85E-AE37-A2ADC8E62D45}"/>
          </ac:cxnSpMkLst>
        </pc:cxnChg>
        <pc:cxnChg chg="del">
          <ac:chgData name="Nguyễn Ngọc Tín" userId="fcb959ec-a8ce-4b1a-af7c-90c382fac543" providerId="ADAL" clId="{4E1C6833-E4D9-47A0-97D4-82B3673089A9}" dt="2022-05-07T03:34:51.627" v="354" actId="478"/>
          <ac:cxnSpMkLst>
            <pc:docMk/>
            <pc:sldMk cId="1090490882" sldId="312"/>
            <ac:cxnSpMk id="60" creationId="{F8ABDD32-05D6-9A7C-F0D9-8AE59A79C1C9}"/>
          </ac:cxnSpMkLst>
        </pc:cxnChg>
        <pc:cxnChg chg="del">
          <ac:chgData name="Nguyễn Ngọc Tín" userId="fcb959ec-a8ce-4b1a-af7c-90c382fac543" providerId="ADAL" clId="{4E1C6833-E4D9-47A0-97D4-82B3673089A9}" dt="2022-05-07T03:34:51.627" v="354" actId="478"/>
          <ac:cxnSpMkLst>
            <pc:docMk/>
            <pc:sldMk cId="1090490882" sldId="312"/>
            <ac:cxnSpMk id="61" creationId="{B3969672-373A-245D-808B-CC1DAFEBACB3}"/>
          </ac:cxnSpMkLst>
        </pc:cxnChg>
        <pc:cxnChg chg="del">
          <ac:chgData name="Nguyễn Ngọc Tín" userId="fcb959ec-a8ce-4b1a-af7c-90c382fac543" providerId="ADAL" clId="{4E1C6833-E4D9-47A0-97D4-82B3673089A9}" dt="2022-05-07T03:34:51.627" v="354" actId="478"/>
          <ac:cxnSpMkLst>
            <pc:docMk/>
            <pc:sldMk cId="1090490882" sldId="312"/>
            <ac:cxnSpMk id="62" creationId="{8FBC2509-F5E7-8B1D-3108-C4B073EB403A}"/>
          </ac:cxnSpMkLst>
        </pc:cxnChg>
        <pc:cxnChg chg="del">
          <ac:chgData name="Nguyễn Ngọc Tín" userId="fcb959ec-a8ce-4b1a-af7c-90c382fac543" providerId="ADAL" clId="{4E1C6833-E4D9-47A0-97D4-82B3673089A9}" dt="2022-05-07T03:34:51.627" v="354" actId="478"/>
          <ac:cxnSpMkLst>
            <pc:docMk/>
            <pc:sldMk cId="1090490882" sldId="312"/>
            <ac:cxnSpMk id="63" creationId="{91FA222A-2FCD-FBDE-1C4E-2D86F107BE06}"/>
          </ac:cxnSpMkLst>
        </pc:cxnChg>
        <pc:cxnChg chg="del">
          <ac:chgData name="Nguyễn Ngọc Tín" userId="fcb959ec-a8ce-4b1a-af7c-90c382fac543" providerId="ADAL" clId="{4E1C6833-E4D9-47A0-97D4-82B3673089A9}" dt="2022-05-07T03:34:51.627" v="354" actId="478"/>
          <ac:cxnSpMkLst>
            <pc:docMk/>
            <pc:sldMk cId="1090490882" sldId="312"/>
            <ac:cxnSpMk id="64" creationId="{2214F60A-8B7C-9602-AF1F-C11EDA1157AA}"/>
          </ac:cxnSpMkLst>
        </pc:cxnChg>
        <pc:cxnChg chg="del">
          <ac:chgData name="Nguyễn Ngọc Tín" userId="fcb959ec-a8ce-4b1a-af7c-90c382fac543" providerId="ADAL" clId="{4E1C6833-E4D9-47A0-97D4-82B3673089A9}" dt="2022-05-07T03:34:51.627" v="354" actId="478"/>
          <ac:cxnSpMkLst>
            <pc:docMk/>
            <pc:sldMk cId="1090490882" sldId="312"/>
            <ac:cxnSpMk id="65" creationId="{210F411B-D4C4-67CD-9E15-BC4FFC049EC8}"/>
          </ac:cxnSpMkLst>
        </pc:cxnChg>
        <pc:cxnChg chg="del">
          <ac:chgData name="Nguyễn Ngọc Tín" userId="fcb959ec-a8ce-4b1a-af7c-90c382fac543" providerId="ADAL" clId="{4E1C6833-E4D9-47A0-97D4-82B3673089A9}" dt="2022-05-07T03:34:51.627" v="354" actId="478"/>
          <ac:cxnSpMkLst>
            <pc:docMk/>
            <pc:sldMk cId="1090490882" sldId="312"/>
            <ac:cxnSpMk id="66" creationId="{A4EE0A6F-B0E7-46CD-A5C1-597D61778E49}"/>
          </ac:cxnSpMkLst>
        </pc:cxnChg>
        <pc:cxnChg chg="del">
          <ac:chgData name="Nguyễn Ngọc Tín" userId="fcb959ec-a8ce-4b1a-af7c-90c382fac543" providerId="ADAL" clId="{4E1C6833-E4D9-47A0-97D4-82B3673089A9}" dt="2022-05-07T03:34:51.627" v="354" actId="478"/>
          <ac:cxnSpMkLst>
            <pc:docMk/>
            <pc:sldMk cId="1090490882" sldId="312"/>
            <ac:cxnSpMk id="67" creationId="{45A7F8E5-768C-A757-E52E-56491CA1D082}"/>
          </ac:cxnSpMkLst>
        </pc:cxnChg>
        <pc:cxnChg chg="del">
          <ac:chgData name="Nguyễn Ngọc Tín" userId="fcb959ec-a8ce-4b1a-af7c-90c382fac543" providerId="ADAL" clId="{4E1C6833-E4D9-47A0-97D4-82B3673089A9}" dt="2022-05-07T03:34:51.627" v="354" actId="478"/>
          <ac:cxnSpMkLst>
            <pc:docMk/>
            <pc:sldMk cId="1090490882" sldId="312"/>
            <ac:cxnSpMk id="68" creationId="{7B9E6065-57CB-7059-7193-4E67D70455A0}"/>
          </ac:cxnSpMkLst>
        </pc:cxnChg>
        <pc:cxnChg chg="mod topLvl">
          <ac:chgData name="Nguyễn Ngọc Tín" userId="fcb959ec-a8ce-4b1a-af7c-90c382fac543" providerId="ADAL" clId="{4E1C6833-E4D9-47A0-97D4-82B3673089A9}" dt="2022-05-07T03:34:58.862" v="356" actId="165"/>
          <ac:cxnSpMkLst>
            <pc:docMk/>
            <pc:sldMk cId="1090490882" sldId="312"/>
            <ac:cxnSpMk id="70" creationId="{2C087FA4-DD27-F3D0-7843-E1E97BFCA729}"/>
          </ac:cxnSpMkLst>
        </pc:cxnChg>
        <pc:cxnChg chg="mod topLvl">
          <ac:chgData name="Nguyễn Ngọc Tín" userId="fcb959ec-a8ce-4b1a-af7c-90c382fac543" providerId="ADAL" clId="{4E1C6833-E4D9-47A0-97D4-82B3673089A9}" dt="2022-05-07T03:34:58.862" v="356" actId="165"/>
          <ac:cxnSpMkLst>
            <pc:docMk/>
            <pc:sldMk cId="1090490882" sldId="312"/>
            <ac:cxnSpMk id="71" creationId="{6C55D8C0-21BD-A8C7-D0CC-12DFB2A9CFDE}"/>
          </ac:cxnSpMkLst>
        </pc:cxnChg>
        <pc:cxnChg chg="mod topLvl">
          <ac:chgData name="Nguyễn Ngọc Tín" userId="fcb959ec-a8ce-4b1a-af7c-90c382fac543" providerId="ADAL" clId="{4E1C6833-E4D9-47A0-97D4-82B3673089A9}" dt="2022-05-07T03:34:58.862" v="356" actId="165"/>
          <ac:cxnSpMkLst>
            <pc:docMk/>
            <pc:sldMk cId="1090490882" sldId="312"/>
            <ac:cxnSpMk id="72" creationId="{FCE96EE7-7DF5-633C-002B-C337ED857502}"/>
          </ac:cxnSpMkLst>
        </pc:cxnChg>
        <pc:cxnChg chg="mod topLvl">
          <ac:chgData name="Nguyễn Ngọc Tín" userId="fcb959ec-a8ce-4b1a-af7c-90c382fac543" providerId="ADAL" clId="{4E1C6833-E4D9-47A0-97D4-82B3673089A9}" dt="2022-05-07T03:34:58.862" v="356" actId="165"/>
          <ac:cxnSpMkLst>
            <pc:docMk/>
            <pc:sldMk cId="1090490882" sldId="312"/>
            <ac:cxnSpMk id="73" creationId="{246AB24B-720E-2872-95D9-791122D3A2DD}"/>
          </ac:cxnSpMkLst>
        </pc:cxnChg>
        <pc:cxnChg chg="mod topLvl">
          <ac:chgData name="Nguyễn Ngọc Tín" userId="fcb959ec-a8ce-4b1a-af7c-90c382fac543" providerId="ADAL" clId="{4E1C6833-E4D9-47A0-97D4-82B3673089A9}" dt="2022-05-07T03:34:58.862" v="356" actId="165"/>
          <ac:cxnSpMkLst>
            <pc:docMk/>
            <pc:sldMk cId="1090490882" sldId="312"/>
            <ac:cxnSpMk id="74" creationId="{AD38EE03-316B-8E28-22D1-3E6F561A3795}"/>
          </ac:cxnSpMkLst>
        </pc:cxnChg>
        <pc:cxnChg chg="mod topLvl">
          <ac:chgData name="Nguyễn Ngọc Tín" userId="fcb959ec-a8ce-4b1a-af7c-90c382fac543" providerId="ADAL" clId="{4E1C6833-E4D9-47A0-97D4-82B3673089A9}" dt="2022-05-07T03:34:58.862" v="356" actId="165"/>
          <ac:cxnSpMkLst>
            <pc:docMk/>
            <pc:sldMk cId="1090490882" sldId="312"/>
            <ac:cxnSpMk id="75" creationId="{74725E68-37FF-E164-2590-C4DFAA0E28BC}"/>
          </ac:cxnSpMkLst>
        </pc:cxnChg>
        <pc:cxnChg chg="mod topLvl">
          <ac:chgData name="Nguyễn Ngọc Tín" userId="fcb959ec-a8ce-4b1a-af7c-90c382fac543" providerId="ADAL" clId="{4E1C6833-E4D9-47A0-97D4-82B3673089A9}" dt="2022-05-07T03:34:58.862" v="356" actId="165"/>
          <ac:cxnSpMkLst>
            <pc:docMk/>
            <pc:sldMk cId="1090490882" sldId="312"/>
            <ac:cxnSpMk id="76" creationId="{07F610EB-E370-FF67-D175-074F36CFB3FF}"/>
          </ac:cxnSpMkLst>
        </pc:cxnChg>
        <pc:cxnChg chg="mod topLvl">
          <ac:chgData name="Nguyễn Ngọc Tín" userId="fcb959ec-a8ce-4b1a-af7c-90c382fac543" providerId="ADAL" clId="{4E1C6833-E4D9-47A0-97D4-82B3673089A9}" dt="2022-05-07T03:34:58.862" v="356" actId="165"/>
          <ac:cxnSpMkLst>
            <pc:docMk/>
            <pc:sldMk cId="1090490882" sldId="312"/>
            <ac:cxnSpMk id="77" creationId="{D4AE35C2-3E9F-3CBC-FF83-ECC5BA58A5D4}"/>
          </ac:cxnSpMkLst>
        </pc:cxnChg>
        <pc:cxnChg chg="mod topLvl">
          <ac:chgData name="Nguyễn Ngọc Tín" userId="fcb959ec-a8ce-4b1a-af7c-90c382fac543" providerId="ADAL" clId="{4E1C6833-E4D9-47A0-97D4-82B3673089A9}" dt="2022-05-07T03:34:58.862" v="356" actId="165"/>
          <ac:cxnSpMkLst>
            <pc:docMk/>
            <pc:sldMk cId="1090490882" sldId="312"/>
            <ac:cxnSpMk id="78" creationId="{3A49FE00-FC96-E9BD-9C6F-262FB85187B4}"/>
          </ac:cxnSpMkLst>
        </pc:cxnChg>
        <pc:cxnChg chg="mod topLvl">
          <ac:chgData name="Nguyễn Ngọc Tín" userId="fcb959ec-a8ce-4b1a-af7c-90c382fac543" providerId="ADAL" clId="{4E1C6833-E4D9-47A0-97D4-82B3673089A9}" dt="2022-05-07T03:34:58.862" v="356" actId="165"/>
          <ac:cxnSpMkLst>
            <pc:docMk/>
            <pc:sldMk cId="1090490882" sldId="312"/>
            <ac:cxnSpMk id="79" creationId="{552763B7-60D2-F3CA-3C46-28E0F9956CBD}"/>
          </ac:cxnSpMkLst>
        </pc:cxnChg>
        <pc:cxnChg chg="mod topLvl">
          <ac:chgData name="Nguyễn Ngọc Tín" userId="fcb959ec-a8ce-4b1a-af7c-90c382fac543" providerId="ADAL" clId="{4E1C6833-E4D9-47A0-97D4-82B3673089A9}" dt="2022-05-07T03:34:58.862" v="356" actId="165"/>
          <ac:cxnSpMkLst>
            <pc:docMk/>
            <pc:sldMk cId="1090490882" sldId="312"/>
            <ac:cxnSpMk id="80" creationId="{217AE0B8-4CA6-672C-9EA7-DE94649D4749}"/>
          </ac:cxnSpMkLst>
        </pc:cxnChg>
        <pc:cxnChg chg="mod topLvl">
          <ac:chgData name="Nguyễn Ngọc Tín" userId="fcb959ec-a8ce-4b1a-af7c-90c382fac543" providerId="ADAL" clId="{4E1C6833-E4D9-47A0-97D4-82B3673089A9}" dt="2022-05-07T03:34:58.862" v="356" actId="165"/>
          <ac:cxnSpMkLst>
            <pc:docMk/>
            <pc:sldMk cId="1090490882" sldId="312"/>
            <ac:cxnSpMk id="81" creationId="{E8A8B44E-1BBD-D19D-57D2-B24FC913ECE4}"/>
          </ac:cxnSpMkLst>
        </pc:cxnChg>
        <pc:cxnChg chg="mod topLvl">
          <ac:chgData name="Nguyễn Ngọc Tín" userId="fcb959ec-a8ce-4b1a-af7c-90c382fac543" providerId="ADAL" clId="{4E1C6833-E4D9-47A0-97D4-82B3673089A9}" dt="2022-05-07T03:34:58.862" v="356" actId="165"/>
          <ac:cxnSpMkLst>
            <pc:docMk/>
            <pc:sldMk cId="1090490882" sldId="312"/>
            <ac:cxnSpMk id="82" creationId="{91A991F7-E632-4278-D385-56CBFA24DB7A}"/>
          </ac:cxnSpMkLst>
        </pc:cxnChg>
        <pc:cxnChg chg="mod topLvl">
          <ac:chgData name="Nguyễn Ngọc Tín" userId="fcb959ec-a8ce-4b1a-af7c-90c382fac543" providerId="ADAL" clId="{4E1C6833-E4D9-47A0-97D4-82B3673089A9}" dt="2022-05-07T03:34:58.862" v="356" actId="165"/>
          <ac:cxnSpMkLst>
            <pc:docMk/>
            <pc:sldMk cId="1090490882" sldId="312"/>
            <ac:cxnSpMk id="83" creationId="{495EFD93-E046-39C6-78F5-DB921D0FC3CC}"/>
          </ac:cxnSpMkLst>
        </pc:cxnChg>
        <pc:cxnChg chg="mod topLvl">
          <ac:chgData name="Nguyễn Ngọc Tín" userId="fcb959ec-a8ce-4b1a-af7c-90c382fac543" providerId="ADAL" clId="{4E1C6833-E4D9-47A0-97D4-82B3673089A9}" dt="2022-05-07T03:34:58.862" v="356" actId="165"/>
          <ac:cxnSpMkLst>
            <pc:docMk/>
            <pc:sldMk cId="1090490882" sldId="312"/>
            <ac:cxnSpMk id="84" creationId="{914EEE0F-E35F-D34B-F67C-736E4E6FBF1E}"/>
          </ac:cxnSpMkLst>
        </pc:cxnChg>
        <pc:cxnChg chg="mod topLvl">
          <ac:chgData name="Nguyễn Ngọc Tín" userId="fcb959ec-a8ce-4b1a-af7c-90c382fac543" providerId="ADAL" clId="{4E1C6833-E4D9-47A0-97D4-82B3673089A9}" dt="2022-05-07T03:34:58.862" v="356" actId="165"/>
          <ac:cxnSpMkLst>
            <pc:docMk/>
            <pc:sldMk cId="1090490882" sldId="312"/>
            <ac:cxnSpMk id="85" creationId="{028F5B5B-068E-0195-C66E-B2795011B300}"/>
          </ac:cxnSpMkLst>
        </pc:cxnChg>
        <pc:cxnChg chg="mod topLvl">
          <ac:chgData name="Nguyễn Ngọc Tín" userId="fcb959ec-a8ce-4b1a-af7c-90c382fac543" providerId="ADAL" clId="{4E1C6833-E4D9-47A0-97D4-82B3673089A9}" dt="2022-05-07T03:34:58.862" v="356" actId="165"/>
          <ac:cxnSpMkLst>
            <pc:docMk/>
            <pc:sldMk cId="1090490882" sldId="312"/>
            <ac:cxnSpMk id="86" creationId="{B69E61AE-3625-0955-8149-480AA8A7D451}"/>
          </ac:cxnSpMkLst>
        </pc:cxnChg>
        <pc:cxnChg chg="mod topLvl">
          <ac:chgData name="Nguyễn Ngọc Tín" userId="fcb959ec-a8ce-4b1a-af7c-90c382fac543" providerId="ADAL" clId="{4E1C6833-E4D9-47A0-97D4-82B3673089A9}" dt="2022-05-07T03:34:58.862" v="356" actId="165"/>
          <ac:cxnSpMkLst>
            <pc:docMk/>
            <pc:sldMk cId="1090490882" sldId="312"/>
            <ac:cxnSpMk id="87" creationId="{B1B268CD-547F-0ECC-BCD2-0E7E87E2BAEC}"/>
          </ac:cxnSpMkLst>
        </pc:cxnChg>
        <pc:cxnChg chg="mod topLvl">
          <ac:chgData name="Nguyễn Ngọc Tín" userId="fcb959ec-a8ce-4b1a-af7c-90c382fac543" providerId="ADAL" clId="{4E1C6833-E4D9-47A0-97D4-82B3673089A9}" dt="2022-05-07T03:34:58.862" v="356" actId="165"/>
          <ac:cxnSpMkLst>
            <pc:docMk/>
            <pc:sldMk cId="1090490882" sldId="312"/>
            <ac:cxnSpMk id="88" creationId="{C5FB1548-480D-11E7-3076-F4DC7430A322}"/>
          </ac:cxnSpMkLst>
        </pc:cxnChg>
        <pc:cxnChg chg="mod topLvl">
          <ac:chgData name="Nguyễn Ngọc Tín" userId="fcb959ec-a8ce-4b1a-af7c-90c382fac543" providerId="ADAL" clId="{4E1C6833-E4D9-47A0-97D4-82B3673089A9}" dt="2022-05-07T03:34:58.862" v="356" actId="165"/>
          <ac:cxnSpMkLst>
            <pc:docMk/>
            <pc:sldMk cId="1090490882" sldId="312"/>
            <ac:cxnSpMk id="89" creationId="{699E6ECF-6295-EBB7-7AB1-98C0B7391894}"/>
          </ac:cxnSpMkLst>
        </pc:cxnChg>
        <pc:cxnChg chg="mod topLvl">
          <ac:chgData name="Nguyễn Ngọc Tín" userId="fcb959ec-a8ce-4b1a-af7c-90c382fac543" providerId="ADAL" clId="{4E1C6833-E4D9-47A0-97D4-82B3673089A9}" dt="2022-05-07T03:34:58.862" v="356" actId="165"/>
          <ac:cxnSpMkLst>
            <pc:docMk/>
            <pc:sldMk cId="1090490882" sldId="312"/>
            <ac:cxnSpMk id="90" creationId="{00276395-E87C-0D86-B701-66F33E15FB33}"/>
          </ac:cxnSpMkLst>
        </pc:cxnChg>
        <pc:cxnChg chg="mod topLvl">
          <ac:chgData name="Nguyễn Ngọc Tín" userId="fcb959ec-a8ce-4b1a-af7c-90c382fac543" providerId="ADAL" clId="{4E1C6833-E4D9-47A0-97D4-82B3673089A9}" dt="2022-05-07T03:34:58.862" v="356" actId="165"/>
          <ac:cxnSpMkLst>
            <pc:docMk/>
            <pc:sldMk cId="1090490882" sldId="312"/>
            <ac:cxnSpMk id="91" creationId="{F0C4E80A-29DB-7B28-2D0E-E3076888A5B1}"/>
          </ac:cxnSpMkLst>
        </pc:cxnChg>
      </pc:sldChg>
      <pc:sldChg chg="addSp delSp modSp add mod delAnim modAnim">
        <pc:chgData name="Nguyễn Ngọc Tín" userId="fcb959ec-a8ce-4b1a-af7c-90c382fac543" providerId="ADAL" clId="{4E1C6833-E4D9-47A0-97D4-82B3673089A9}" dt="2022-05-08T22:55:17.680" v="3950" actId="20577"/>
        <pc:sldMkLst>
          <pc:docMk/>
          <pc:sldMk cId="1665662462" sldId="312"/>
        </pc:sldMkLst>
        <pc:spChg chg="add mod">
          <ac:chgData name="Nguyễn Ngọc Tín" userId="fcb959ec-a8ce-4b1a-af7c-90c382fac543" providerId="ADAL" clId="{4E1C6833-E4D9-47A0-97D4-82B3673089A9}" dt="2022-05-08T22:53:54.316" v="3937" actId="20577"/>
          <ac:spMkLst>
            <pc:docMk/>
            <pc:sldMk cId="1665662462" sldId="312"/>
            <ac:spMk id="8" creationId="{036E395C-A23E-FCEC-030C-92D40A9091D4}"/>
          </ac:spMkLst>
        </pc:spChg>
        <pc:spChg chg="add mod">
          <ac:chgData name="Nguyễn Ngọc Tín" userId="fcb959ec-a8ce-4b1a-af7c-90c382fac543" providerId="ADAL" clId="{4E1C6833-E4D9-47A0-97D4-82B3673089A9}" dt="2022-05-08T13:59:33.328" v="2548" actId="1076"/>
          <ac:spMkLst>
            <pc:docMk/>
            <pc:sldMk cId="1665662462" sldId="312"/>
            <ac:spMk id="15" creationId="{04569472-2F99-2664-398A-2715BB46498D}"/>
          </ac:spMkLst>
        </pc:spChg>
        <pc:spChg chg="add mod">
          <ac:chgData name="Nguyễn Ngọc Tín" userId="fcb959ec-a8ce-4b1a-af7c-90c382fac543" providerId="ADAL" clId="{4E1C6833-E4D9-47A0-97D4-82B3673089A9}" dt="2022-05-08T13:59:33.328" v="2548" actId="1076"/>
          <ac:spMkLst>
            <pc:docMk/>
            <pc:sldMk cId="1665662462" sldId="312"/>
            <ac:spMk id="16" creationId="{6B104FF5-6143-B96F-4FB6-E50D61CBE8C6}"/>
          </ac:spMkLst>
        </pc:spChg>
        <pc:spChg chg="add del mod">
          <ac:chgData name="Nguyễn Ngọc Tín" userId="fcb959ec-a8ce-4b1a-af7c-90c382fac543" providerId="ADAL" clId="{4E1C6833-E4D9-47A0-97D4-82B3673089A9}" dt="2022-05-08T10:58:41.412" v="1500" actId="478"/>
          <ac:spMkLst>
            <pc:docMk/>
            <pc:sldMk cId="1665662462" sldId="312"/>
            <ac:spMk id="17" creationId="{5EE7CA52-8B5F-DA9A-183A-87BF9510D367}"/>
          </ac:spMkLst>
        </pc:spChg>
        <pc:spChg chg="add mod">
          <ac:chgData name="Nguyễn Ngọc Tín" userId="fcb959ec-a8ce-4b1a-af7c-90c382fac543" providerId="ADAL" clId="{4E1C6833-E4D9-47A0-97D4-82B3673089A9}" dt="2022-05-08T13:59:33.328" v="2548" actId="1076"/>
          <ac:spMkLst>
            <pc:docMk/>
            <pc:sldMk cId="1665662462" sldId="312"/>
            <ac:spMk id="19" creationId="{F8D42BAD-B67B-73CA-3A15-180A444AF6F6}"/>
          </ac:spMkLst>
        </pc:spChg>
        <pc:spChg chg="mod">
          <ac:chgData name="Nguyễn Ngọc Tín" userId="fcb959ec-a8ce-4b1a-af7c-90c382fac543" providerId="ADAL" clId="{4E1C6833-E4D9-47A0-97D4-82B3673089A9}" dt="2022-05-08T22:55:17.680" v="3950" actId="20577"/>
          <ac:spMkLst>
            <pc:docMk/>
            <pc:sldMk cId="1665662462" sldId="312"/>
            <ac:spMk id="23" creationId="{A07134D8-4B16-EC6F-5FF2-64BCBC7025E3}"/>
          </ac:spMkLst>
        </pc:spChg>
        <pc:spChg chg="del">
          <ac:chgData name="Nguyễn Ngọc Tín" userId="fcb959ec-a8ce-4b1a-af7c-90c382fac543" providerId="ADAL" clId="{4E1C6833-E4D9-47A0-97D4-82B3673089A9}" dt="2022-05-08T10:51:44.095" v="1166" actId="478"/>
          <ac:spMkLst>
            <pc:docMk/>
            <pc:sldMk cId="1665662462" sldId="312"/>
            <ac:spMk id="39" creationId="{D0FC5738-FF5E-EB5C-8282-2C937026BE84}"/>
          </ac:spMkLst>
        </pc:spChg>
        <pc:grpChg chg="del">
          <ac:chgData name="Nguyễn Ngọc Tín" userId="fcb959ec-a8ce-4b1a-af7c-90c382fac543" providerId="ADAL" clId="{4E1C6833-E4D9-47A0-97D4-82B3673089A9}" dt="2022-05-08T10:51:44.095" v="1166" actId="478"/>
          <ac:grpSpMkLst>
            <pc:docMk/>
            <pc:sldMk cId="1665662462" sldId="312"/>
            <ac:grpSpMk id="12" creationId="{A4DBD235-8C83-4F8C-61A2-8FEE83F675CC}"/>
          </ac:grpSpMkLst>
        </pc:grpChg>
      </pc:sldChg>
      <pc:sldChg chg="modSp add del mod">
        <pc:chgData name="Nguyễn Ngọc Tín" userId="fcb959ec-a8ce-4b1a-af7c-90c382fac543" providerId="ADAL" clId="{4E1C6833-E4D9-47A0-97D4-82B3673089A9}" dt="2022-05-08T09:26:00.403" v="490" actId="47"/>
        <pc:sldMkLst>
          <pc:docMk/>
          <pc:sldMk cId="3298448612" sldId="312"/>
        </pc:sldMkLst>
        <pc:cxnChg chg="mod">
          <ac:chgData name="Nguyễn Ngọc Tín" userId="fcb959ec-a8ce-4b1a-af7c-90c382fac543" providerId="ADAL" clId="{4E1C6833-E4D9-47A0-97D4-82B3673089A9}" dt="2022-05-07T03:37:18.681" v="364" actId="692"/>
          <ac:cxnSpMkLst>
            <pc:docMk/>
            <pc:sldMk cId="3298448612" sldId="312"/>
            <ac:cxnSpMk id="47" creationId="{A5BBBF33-DBD4-96FC-33DE-20D6DD8CF6DF}"/>
          </ac:cxnSpMkLst>
        </pc:cxnChg>
        <pc:cxnChg chg="mod">
          <ac:chgData name="Nguyễn Ngọc Tín" userId="fcb959ec-a8ce-4b1a-af7c-90c382fac543" providerId="ADAL" clId="{4E1C6833-E4D9-47A0-97D4-82B3673089A9}" dt="2022-05-07T03:37:18.681" v="364" actId="692"/>
          <ac:cxnSpMkLst>
            <pc:docMk/>
            <pc:sldMk cId="3298448612" sldId="312"/>
            <ac:cxnSpMk id="48" creationId="{0C541852-2037-E267-1A2B-E93594C3AA10}"/>
          </ac:cxnSpMkLst>
        </pc:cxnChg>
        <pc:cxnChg chg="mod">
          <ac:chgData name="Nguyễn Ngọc Tín" userId="fcb959ec-a8ce-4b1a-af7c-90c382fac543" providerId="ADAL" clId="{4E1C6833-E4D9-47A0-97D4-82B3673089A9}" dt="2022-05-07T03:37:18.681" v="364" actId="692"/>
          <ac:cxnSpMkLst>
            <pc:docMk/>
            <pc:sldMk cId="3298448612" sldId="312"/>
            <ac:cxnSpMk id="49" creationId="{F20F008A-3E8B-0498-D9CB-58D41B08CEF9}"/>
          </ac:cxnSpMkLst>
        </pc:cxnChg>
        <pc:cxnChg chg="mod">
          <ac:chgData name="Nguyễn Ngọc Tín" userId="fcb959ec-a8ce-4b1a-af7c-90c382fac543" providerId="ADAL" clId="{4E1C6833-E4D9-47A0-97D4-82B3673089A9}" dt="2022-05-07T03:37:18.681" v="364" actId="692"/>
          <ac:cxnSpMkLst>
            <pc:docMk/>
            <pc:sldMk cId="3298448612" sldId="312"/>
            <ac:cxnSpMk id="50" creationId="{84C1876E-500B-096E-1579-8296805A5664}"/>
          </ac:cxnSpMkLst>
        </pc:cxnChg>
        <pc:cxnChg chg="mod">
          <ac:chgData name="Nguyễn Ngọc Tín" userId="fcb959ec-a8ce-4b1a-af7c-90c382fac543" providerId="ADAL" clId="{4E1C6833-E4D9-47A0-97D4-82B3673089A9}" dt="2022-05-07T03:37:18.681" v="364" actId="692"/>
          <ac:cxnSpMkLst>
            <pc:docMk/>
            <pc:sldMk cId="3298448612" sldId="312"/>
            <ac:cxnSpMk id="51" creationId="{91E8FF60-7639-877C-9B9B-ACFEFA19581A}"/>
          </ac:cxnSpMkLst>
        </pc:cxnChg>
        <pc:cxnChg chg="mod">
          <ac:chgData name="Nguyễn Ngọc Tín" userId="fcb959ec-a8ce-4b1a-af7c-90c382fac543" providerId="ADAL" clId="{4E1C6833-E4D9-47A0-97D4-82B3673089A9}" dt="2022-05-07T03:37:18.681" v="364" actId="692"/>
          <ac:cxnSpMkLst>
            <pc:docMk/>
            <pc:sldMk cId="3298448612" sldId="312"/>
            <ac:cxnSpMk id="52" creationId="{0FC0E18F-B999-AE24-874B-895C449D8360}"/>
          </ac:cxnSpMkLst>
        </pc:cxnChg>
        <pc:cxnChg chg="mod">
          <ac:chgData name="Nguyễn Ngọc Tín" userId="fcb959ec-a8ce-4b1a-af7c-90c382fac543" providerId="ADAL" clId="{4E1C6833-E4D9-47A0-97D4-82B3673089A9}" dt="2022-05-07T03:37:18.681" v="364" actId="692"/>
          <ac:cxnSpMkLst>
            <pc:docMk/>
            <pc:sldMk cId="3298448612" sldId="312"/>
            <ac:cxnSpMk id="53" creationId="{FADFC561-6130-D9AA-64B9-ABA781B23591}"/>
          </ac:cxnSpMkLst>
        </pc:cxnChg>
        <pc:cxnChg chg="mod">
          <ac:chgData name="Nguyễn Ngọc Tín" userId="fcb959ec-a8ce-4b1a-af7c-90c382fac543" providerId="ADAL" clId="{4E1C6833-E4D9-47A0-97D4-82B3673089A9}" dt="2022-05-07T03:37:18.681" v="364" actId="692"/>
          <ac:cxnSpMkLst>
            <pc:docMk/>
            <pc:sldMk cId="3298448612" sldId="312"/>
            <ac:cxnSpMk id="54" creationId="{5CCF6F1B-A16D-71B9-F5C0-BA34DCE01155}"/>
          </ac:cxnSpMkLst>
        </pc:cxnChg>
        <pc:cxnChg chg="mod">
          <ac:chgData name="Nguyễn Ngọc Tín" userId="fcb959ec-a8ce-4b1a-af7c-90c382fac543" providerId="ADAL" clId="{4E1C6833-E4D9-47A0-97D4-82B3673089A9}" dt="2022-05-07T03:37:18.681" v="364" actId="692"/>
          <ac:cxnSpMkLst>
            <pc:docMk/>
            <pc:sldMk cId="3298448612" sldId="312"/>
            <ac:cxnSpMk id="55" creationId="{F6E47239-1D3F-4E3B-2C0C-4D9287FA6324}"/>
          </ac:cxnSpMkLst>
        </pc:cxnChg>
        <pc:cxnChg chg="mod">
          <ac:chgData name="Nguyễn Ngọc Tín" userId="fcb959ec-a8ce-4b1a-af7c-90c382fac543" providerId="ADAL" clId="{4E1C6833-E4D9-47A0-97D4-82B3673089A9}" dt="2022-05-07T03:37:18.681" v="364" actId="692"/>
          <ac:cxnSpMkLst>
            <pc:docMk/>
            <pc:sldMk cId="3298448612" sldId="312"/>
            <ac:cxnSpMk id="56" creationId="{C9AFBCFB-C5E8-CC42-530A-00D769D88DD2}"/>
          </ac:cxnSpMkLst>
        </pc:cxnChg>
        <pc:cxnChg chg="mod">
          <ac:chgData name="Nguyễn Ngọc Tín" userId="fcb959ec-a8ce-4b1a-af7c-90c382fac543" providerId="ADAL" clId="{4E1C6833-E4D9-47A0-97D4-82B3673089A9}" dt="2022-05-07T03:37:18.681" v="364" actId="692"/>
          <ac:cxnSpMkLst>
            <pc:docMk/>
            <pc:sldMk cId="3298448612" sldId="312"/>
            <ac:cxnSpMk id="57" creationId="{D687C7CE-1BD8-0D5D-3E65-5CA3C2BB56A5}"/>
          </ac:cxnSpMkLst>
        </pc:cxnChg>
        <pc:cxnChg chg="mod">
          <ac:chgData name="Nguyễn Ngọc Tín" userId="fcb959ec-a8ce-4b1a-af7c-90c382fac543" providerId="ADAL" clId="{4E1C6833-E4D9-47A0-97D4-82B3673089A9}" dt="2022-05-07T03:37:18.681" v="364" actId="692"/>
          <ac:cxnSpMkLst>
            <pc:docMk/>
            <pc:sldMk cId="3298448612" sldId="312"/>
            <ac:cxnSpMk id="58" creationId="{7231E439-A836-F6A3-0522-D907203E07D4}"/>
          </ac:cxnSpMkLst>
        </pc:cxnChg>
        <pc:cxnChg chg="mod">
          <ac:chgData name="Nguyễn Ngọc Tín" userId="fcb959ec-a8ce-4b1a-af7c-90c382fac543" providerId="ADAL" clId="{4E1C6833-E4D9-47A0-97D4-82B3673089A9}" dt="2022-05-07T03:37:18.681" v="364" actId="692"/>
          <ac:cxnSpMkLst>
            <pc:docMk/>
            <pc:sldMk cId="3298448612" sldId="312"/>
            <ac:cxnSpMk id="59" creationId="{F8CA0C81-62AD-B85E-AE37-A2ADC8E62D45}"/>
          </ac:cxnSpMkLst>
        </pc:cxnChg>
        <pc:cxnChg chg="mod">
          <ac:chgData name="Nguyễn Ngọc Tín" userId="fcb959ec-a8ce-4b1a-af7c-90c382fac543" providerId="ADAL" clId="{4E1C6833-E4D9-47A0-97D4-82B3673089A9}" dt="2022-05-07T03:37:18.681" v="364" actId="692"/>
          <ac:cxnSpMkLst>
            <pc:docMk/>
            <pc:sldMk cId="3298448612" sldId="312"/>
            <ac:cxnSpMk id="60" creationId="{F8ABDD32-05D6-9A7C-F0D9-8AE59A79C1C9}"/>
          </ac:cxnSpMkLst>
        </pc:cxnChg>
        <pc:cxnChg chg="mod">
          <ac:chgData name="Nguyễn Ngọc Tín" userId="fcb959ec-a8ce-4b1a-af7c-90c382fac543" providerId="ADAL" clId="{4E1C6833-E4D9-47A0-97D4-82B3673089A9}" dt="2022-05-07T03:37:18.681" v="364" actId="692"/>
          <ac:cxnSpMkLst>
            <pc:docMk/>
            <pc:sldMk cId="3298448612" sldId="312"/>
            <ac:cxnSpMk id="61" creationId="{B3969672-373A-245D-808B-CC1DAFEBACB3}"/>
          </ac:cxnSpMkLst>
        </pc:cxnChg>
        <pc:cxnChg chg="mod">
          <ac:chgData name="Nguyễn Ngọc Tín" userId="fcb959ec-a8ce-4b1a-af7c-90c382fac543" providerId="ADAL" clId="{4E1C6833-E4D9-47A0-97D4-82B3673089A9}" dt="2022-05-07T03:37:18.681" v="364" actId="692"/>
          <ac:cxnSpMkLst>
            <pc:docMk/>
            <pc:sldMk cId="3298448612" sldId="312"/>
            <ac:cxnSpMk id="62" creationId="{8FBC2509-F5E7-8B1D-3108-C4B073EB403A}"/>
          </ac:cxnSpMkLst>
        </pc:cxnChg>
        <pc:cxnChg chg="mod">
          <ac:chgData name="Nguyễn Ngọc Tín" userId="fcb959ec-a8ce-4b1a-af7c-90c382fac543" providerId="ADAL" clId="{4E1C6833-E4D9-47A0-97D4-82B3673089A9}" dt="2022-05-07T03:37:18.681" v="364" actId="692"/>
          <ac:cxnSpMkLst>
            <pc:docMk/>
            <pc:sldMk cId="3298448612" sldId="312"/>
            <ac:cxnSpMk id="63" creationId="{91FA222A-2FCD-FBDE-1C4E-2D86F107BE06}"/>
          </ac:cxnSpMkLst>
        </pc:cxnChg>
        <pc:cxnChg chg="mod">
          <ac:chgData name="Nguyễn Ngọc Tín" userId="fcb959ec-a8ce-4b1a-af7c-90c382fac543" providerId="ADAL" clId="{4E1C6833-E4D9-47A0-97D4-82B3673089A9}" dt="2022-05-07T03:37:18.681" v="364" actId="692"/>
          <ac:cxnSpMkLst>
            <pc:docMk/>
            <pc:sldMk cId="3298448612" sldId="312"/>
            <ac:cxnSpMk id="64" creationId="{2214F60A-8B7C-9602-AF1F-C11EDA1157AA}"/>
          </ac:cxnSpMkLst>
        </pc:cxnChg>
        <pc:cxnChg chg="mod">
          <ac:chgData name="Nguyễn Ngọc Tín" userId="fcb959ec-a8ce-4b1a-af7c-90c382fac543" providerId="ADAL" clId="{4E1C6833-E4D9-47A0-97D4-82B3673089A9}" dt="2022-05-07T03:37:18.681" v="364" actId="692"/>
          <ac:cxnSpMkLst>
            <pc:docMk/>
            <pc:sldMk cId="3298448612" sldId="312"/>
            <ac:cxnSpMk id="65" creationId="{210F411B-D4C4-67CD-9E15-BC4FFC049EC8}"/>
          </ac:cxnSpMkLst>
        </pc:cxnChg>
        <pc:cxnChg chg="mod">
          <ac:chgData name="Nguyễn Ngọc Tín" userId="fcb959ec-a8ce-4b1a-af7c-90c382fac543" providerId="ADAL" clId="{4E1C6833-E4D9-47A0-97D4-82B3673089A9}" dt="2022-05-07T03:37:18.681" v="364" actId="692"/>
          <ac:cxnSpMkLst>
            <pc:docMk/>
            <pc:sldMk cId="3298448612" sldId="312"/>
            <ac:cxnSpMk id="66" creationId="{A4EE0A6F-B0E7-46CD-A5C1-597D61778E49}"/>
          </ac:cxnSpMkLst>
        </pc:cxnChg>
        <pc:cxnChg chg="mod">
          <ac:chgData name="Nguyễn Ngọc Tín" userId="fcb959ec-a8ce-4b1a-af7c-90c382fac543" providerId="ADAL" clId="{4E1C6833-E4D9-47A0-97D4-82B3673089A9}" dt="2022-05-07T03:37:18.681" v="364" actId="692"/>
          <ac:cxnSpMkLst>
            <pc:docMk/>
            <pc:sldMk cId="3298448612" sldId="312"/>
            <ac:cxnSpMk id="67" creationId="{45A7F8E5-768C-A757-E52E-56491CA1D082}"/>
          </ac:cxnSpMkLst>
        </pc:cxnChg>
        <pc:cxnChg chg="mod">
          <ac:chgData name="Nguyễn Ngọc Tín" userId="fcb959ec-a8ce-4b1a-af7c-90c382fac543" providerId="ADAL" clId="{4E1C6833-E4D9-47A0-97D4-82B3673089A9}" dt="2022-05-07T03:37:18.681" v="364" actId="692"/>
          <ac:cxnSpMkLst>
            <pc:docMk/>
            <pc:sldMk cId="3298448612" sldId="312"/>
            <ac:cxnSpMk id="68" creationId="{7B9E6065-57CB-7059-7193-4E67D70455A0}"/>
          </ac:cxnSpMkLst>
        </pc:cxnChg>
      </pc:sldChg>
      <pc:sldChg chg="modSp add mod">
        <pc:chgData name="Nguyễn Ngọc Tín" userId="fcb959ec-a8ce-4b1a-af7c-90c382fac543" providerId="ADAL" clId="{4E1C6833-E4D9-47A0-97D4-82B3673089A9}" dt="2022-05-08T11:04:05.248" v="1520"/>
        <pc:sldMkLst>
          <pc:docMk/>
          <pc:sldMk cId="1768626077" sldId="313"/>
        </pc:sldMkLst>
        <pc:spChg chg="mod">
          <ac:chgData name="Nguyễn Ngọc Tín" userId="fcb959ec-a8ce-4b1a-af7c-90c382fac543" providerId="ADAL" clId="{4E1C6833-E4D9-47A0-97D4-82B3673089A9}" dt="2022-05-08T11:04:05.248" v="1520"/>
          <ac:spMkLst>
            <pc:docMk/>
            <pc:sldMk cId="1768626077" sldId="313"/>
            <ac:spMk id="201" creationId="{00000000-0000-0000-0000-000000000000}"/>
          </ac:spMkLst>
        </pc:spChg>
        <pc:spChg chg="mod">
          <ac:chgData name="Nguyễn Ngọc Tín" userId="fcb959ec-a8ce-4b1a-af7c-90c382fac543" providerId="ADAL" clId="{4E1C6833-E4D9-47A0-97D4-82B3673089A9}" dt="2022-05-08T11:04:01.727" v="1519"/>
          <ac:spMkLst>
            <pc:docMk/>
            <pc:sldMk cId="1768626077" sldId="313"/>
            <ac:spMk id="202" creationId="{00000000-0000-0000-0000-000000000000}"/>
          </ac:spMkLst>
        </pc:spChg>
      </pc:sldChg>
      <pc:sldChg chg="addSp delSp modSp add del mod modTransition delAnim">
        <pc:chgData name="Nguyễn Ngọc Tín" userId="fcb959ec-a8ce-4b1a-af7c-90c382fac543" providerId="ADAL" clId="{4E1C6833-E4D9-47A0-97D4-82B3673089A9}" dt="2022-05-08T23:35:41.939" v="4398" actId="47"/>
        <pc:sldMkLst>
          <pc:docMk/>
          <pc:sldMk cId="3171136986" sldId="314"/>
        </pc:sldMkLst>
        <pc:spChg chg="add del mod">
          <ac:chgData name="Nguyễn Ngọc Tín" userId="fcb959ec-a8ce-4b1a-af7c-90c382fac543" providerId="ADAL" clId="{4E1C6833-E4D9-47A0-97D4-82B3673089A9}" dt="2022-05-08T11:04:38.242" v="1528" actId="478"/>
          <ac:spMkLst>
            <pc:docMk/>
            <pc:sldMk cId="3171136986" sldId="314"/>
            <ac:spMk id="4" creationId="{02F953E7-CB4C-A754-71B5-841B2C1C0FA1}"/>
          </ac:spMkLst>
        </pc:spChg>
        <pc:spChg chg="del">
          <ac:chgData name="Nguyễn Ngọc Tín" userId="fcb959ec-a8ce-4b1a-af7c-90c382fac543" providerId="ADAL" clId="{4E1C6833-E4D9-47A0-97D4-82B3673089A9}" dt="2022-05-08T11:04:34.733" v="1525" actId="478"/>
          <ac:spMkLst>
            <pc:docMk/>
            <pc:sldMk cId="3171136986" sldId="314"/>
            <ac:spMk id="23" creationId="{A07134D8-4B16-EC6F-5FF2-64BCBC7025E3}"/>
          </ac:spMkLst>
        </pc:spChg>
        <pc:spChg chg="del">
          <ac:chgData name="Nguyễn Ngọc Tín" userId="fcb959ec-a8ce-4b1a-af7c-90c382fac543" providerId="ADAL" clId="{4E1C6833-E4D9-47A0-97D4-82B3673089A9}" dt="2022-05-08T11:04:34.733" v="1525" actId="478"/>
          <ac:spMkLst>
            <pc:docMk/>
            <pc:sldMk cId="3171136986" sldId="314"/>
            <ac:spMk id="39" creationId="{D0FC5738-FF5E-EB5C-8282-2C937026BE84}"/>
          </ac:spMkLst>
        </pc:spChg>
        <pc:spChg chg="mod">
          <ac:chgData name="Nguyễn Ngọc Tín" userId="fcb959ec-a8ce-4b1a-af7c-90c382fac543" providerId="ADAL" clId="{4E1C6833-E4D9-47A0-97D4-82B3673089A9}" dt="2022-05-08T11:04:19.340" v="1524"/>
          <ac:spMkLst>
            <pc:docMk/>
            <pc:sldMk cId="3171136986" sldId="314"/>
            <ac:spMk id="178" creationId="{00000000-0000-0000-0000-000000000000}"/>
          </ac:spMkLst>
        </pc:spChg>
        <pc:spChg chg="del">
          <ac:chgData name="Nguyễn Ngọc Tín" userId="fcb959ec-a8ce-4b1a-af7c-90c382fac543" providerId="ADAL" clId="{4E1C6833-E4D9-47A0-97D4-82B3673089A9}" dt="2022-05-08T11:04:34.733" v="1525" actId="478"/>
          <ac:spMkLst>
            <pc:docMk/>
            <pc:sldMk cId="3171136986" sldId="314"/>
            <ac:spMk id="179" creationId="{00000000-0000-0000-0000-000000000000}"/>
          </ac:spMkLst>
        </pc:spChg>
        <pc:grpChg chg="del">
          <ac:chgData name="Nguyễn Ngọc Tín" userId="fcb959ec-a8ce-4b1a-af7c-90c382fac543" providerId="ADAL" clId="{4E1C6833-E4D9-47A0-97D4-82B3673089A9}" dt="2022-05-08T11:04:34.733" v="1525" actId="478"/>
          <ac:grpSpMkLst>
            <pc:docMk/>
            <pc:sldMk cId="3171136986" sldId="314"/>
            <ac:grpSpMk id="12" creationId="{A4DBD235-8C83-4F8C-61A2-8FEE83F675CC}"/>
          </ac:grpSpMkLst>
        </pc:grpChg>
        <pc:picChg chg="add del">
          <ac:chgData name="Nguyễn Ngọc Tín" userId="fcb959ec-a8ce-4b1a-af7c-90c382fac543" providerId="ADAL" clId="{4E1C6833-E4D9-47A0-97D4-82B3673089A9}" dt="2022-05-08T11:04:35.792" v="1527" actId="22"/>
          <ac:picMkLst>
            <pc:docMk/>
            <pc:sldMk cId="3171136986" sldId="314"/>
            <ac:picMk id="6" creationId="{0C05EC88-9297-3172-655C-92A3D9877A5C}"/>
          </ac:picMkLst>
        </pc:picChg>
        <pc:picChg chg="add del mod">
          <ac:chgData name="Nguyễn Ngọc Tín" userId="fcb959ec-a8ce-4b1a-af7c-90c382fac543" providerId="ADAL" clId="{4E1C6833-E4D9-47A0-97D4-82B3673089A9}" dt="2022-05-08T23:30:08.606" v="4374" actId="478"/>
          <ac:picMkLst>
            <pc:docMk/>
            <pc:sldMk cId="3171136986" sldId="314"/>
            <ac:picMk id="8" creationId="{DFD3CBEE-8ABF-47F2-2109-12EDE3B88069}"/>
          </ac:picMkLst>
        </pc:picChg>
        <pc:picChg chg="add del mod">
          <ac:chgData name="Nguyễn Ngọc Tín" userId="fcb959ec-a8ce-4b1a-af7c-90c382fac543" providerId="ADAL" clId="{4E1C6833-E4D9-47A0-97D4-82B3673089A9}" dt="2022-05-08T23:35:33.402" v="4393" actId="21"/>
          <ac:picMkLst>
            <pc:docMk/>
            <pc:sldMk cId="3171136986" sldId="314"/>
            <ac:picMk id="2050" creationId="{0F81BEBC-CDE7-73DC-1460-2BBF6E483BE6}"/>
          </ac:picMkLst>
        </pc:picChg>
      </pc:sldChg>
      <pc:sldChg chg="add del">
        <pc:chgData name="Nguyễn Ngọc Tín" userId="fcb959ec-a8ce-4b1a-af7c-90c382fac543" providerId="ADAL" clId="{4E1C6833-E4D9-47A0-97D4-82B3673089A9}" dt="2022-05-08T11:04:15.514" v="1523"/>
        <pc:sldMkLst>
          <pc:docMk/>
          <pc:sldMk cId="3896009059" sldId="315"/>
        </pc:sldMkLst>
      </pc:sldChg>
      <pc:sldChg chg="delSp modSp add mod delAnim">
        <pc:chgData name="Nguyễn Ngọc Tín" userId="fcb959ec-a8ce-4b1a-af7c-90c382fac543" providerId="ADAL" clId="{4E1C6833-E4D9-47A0-97D4-82B3673089A9}" dt="2022-05-08T23:24:53.212" v="4359" actId="20577"/>
        <pc:sldMkLst>
          <pc:docMk/>
          <pc:sldMk cId="4238569559" sldId="315"/>
        </pc:sldMkLst>
        <pc:spChg chg="del">
          <ac:chgData name="Nguyễn Ngọc Tín" userId="fcb959ec-a8ce-4b1a-af7c-90c382fac543" providerId="ADAL" clId="{4E1C6833-E4D9-47A0-97D4-82B3673089A9}" dt="2022-05-08T11:05:58.639" v="1588" actId="478"/>
          <ac:spMkLst>
            <pc:docMk/>
            <pc:sldMk cId="4238569559" sldId="315"/>
            <ac:spMk id="15" creationId="{04569472-2F99-2664-398A-2715BB46498D}"/>
          </ac:spMkLst>
        </pc:spChg>
        <pc:spChg chg="del">
          <ac:chgData name="Nguyễn Ngọc Tín" userId="fcb959ec-a8ce-4b1a-af7c-90c382fac543" providerId="ADAL" clId="{4E1C6833-E4D9-47A0-97D4-82B3673089A9}" dt="2022-05-08T11:05:56.239" v="1586" actId="478"/>
          <ac:spMkLst>
            <pc:docMk/>
            <pc:sldMk cId="4238569559" sldId="315"/>
            <ac:spMk id="16" creationId="{6B104FF5-6143-B96F-4FB6-E50D61CBE8C6}"/>
          </ac:spMkLst>
        </pc:spChg>
        <pc:spChg chg="del">
          <ac:chgData name="Nguyễn Ngọc Tín" userId="fcb959ec-a8ce-4b1a-af7c-90c382fac543" providerId="ADAL" clId="{4E1C6833-E4D9-47A0-97D4-82B3673089A9}" dt="2022-05-08T11:05:57.342" v="1587" actId="478"/>
          <ac:spMkLst>
            <pc:docMk/>
            <pc:sldMk cId="4238569559" sldId="315"/>
            <ac:spMk id="19" creationId="{F8D42BAD-B67B-73CA-3A15-180A444AF6F6}"/>
          </ac:spMkLst>
        </pc:spChg>
        <pc:spChg chg="mod">
          <ac:chgData name="Nguyễn Ngọc Tín" userId="fcb959ec-a8ce-4b1a-af7c-90c382fac543" providerId="ADAL" clId="{4E1C6833-E4D9-47A0-97D4-82B3673089A9}" dt="2022-05-08T23:24:53.212" v="4359" actId="20577"/>
          <ac:spMkLst>
            <pc:docMk/>
            <pc:sldMk cId="4238569559" sldId="315"/>
            <ac:spMk id="23" creationId="{A07134D8-4B16-EC6F-5FF2-64BCBC7025E3}"/>
          </ac:spMkLst>
        </pc:spChg>
        <pc:spChg chg="mod">
          <ac:chgData name="Nguyễn Ngọc Tín" userId="fcb959ec-a8ce-4b1a-af7c-90c382fac543" providerId="ADAL" clId="{4E1C6833-E4D9-47A0-97D4-82B3673089A9}" dt="2022-05-08T11:04:57.763" v="1534"/>
          <ac:spMkLst>
            <pc:docMk/>
            <pc:sldMk cId="4238569559" sldId="315"/>
            <ac:spMk id="178" creationId="{00000000-0000-0000-0000-000000000000}"/>
          </ac:spMkLst>
        </pc:spChg>
        <pc:spChg chg="mod">
          <ac:chgData name="Nguyễn Ngọc Tín" userId="fcb959ec-a8ce-4b1a-af7c-90c382fac543" providerId="ADAL" clId="{4E1C6833-E4D9-47A0-97D4-82B3673089A9}" dt="2022-05-08T11:06:44.892" v="1601" actId="207"/>
          <ac:spMkLst>
            <pc:docMk/>
            <pc:sldMk cId="4238569559" sldId="315"/>
            <ac:spMk id="179" creationId="{00000000-0000-0000-0000-000000000000}"/>
          </ac:spMkLst>
        </pc:spChg>
      </pc:sldChg>
      <pc:sldChg chg="addSp delSp modSp add mod ord delAnim modAnim">
        <pc:chgData name="Nguyễn Ngọc Tín" userId="fcb959ec-a8ce-4b1a-af7c-90c382fac543" providerId="ADAL" clId="{4E1C6833-E4D9-47A0-97D4-82B3673089A9}" dt="2022-05-08T23:36:16.067" v="4405"/>
        <pc:sldMkLst>
          <pc:docMk/>
          <pc:sldMk cId="1693369404" sldId="316"/>
        </pc:sldMkLst>
        <pc:spChg chg="del mod">
          <ac:chgData name="Nguyễn Ngọc Tín" userId="fcb959ec-a8ce-4b1a-af7c-90c382fac543" providerId="ADAL" clId="{4E1C6833-E4D9-47A0-97D4-82B3673089A9}" dt="2022-05-08T11:09:03.859" v="1630" actId="478"/>
          <ac:spMkLst>
            <pc:docMk/>
            <pc:sldMk cId="1693369404" sldId="316"/>
            <ac:spMk id="23" creationId="{A07134D8-4B16-EC6F-5FF2-64BCBC7025E3}"/>
          </ac:spMkLst>
        </pc:spChg>
        <pc:spChg chg="mod">
          <ac:chgData name="Nguyễn Ngọc Tín" userId="fcb959ec-a8ce-4b1a-af7c-90c382fac543" providerId="ADAL" clId="{4E1C6833-E4D9-47A0-97D4-82B3673089A9}" dt="2022-05-08T23:32:59.931" v="4376" actId="20577"/>
          <ac:spMkLst>
            <pc:docMk/>
            <pc:sldMk cId="1693369404" sldId="316"/>
            <ac:spMk id="179" creationId="{00000000-0000-0000-0000-000000000000}"/>
          </ac:spMkLst>
        </pc:spChg>
        <pc:picChg chg="add mod">
          <ac:chgData name="Nguyễn Ngọc Tín" userId="fcb959ec-a8ce-4b1a-af7c-90c382fac543" providerId="ADAL" clId="{4E1C6833-E4D9-47A0-97D4-82B3673089A9}" dt="2022-05-08T11:09:23.495" v="1633" actId="1076"/>
          <ac:picMkLst>
            <pc:docMk/>
            <pc:sldMk cId="1693369404" sldId="316"/>
            <ac:picMk id="3" creationId="{73D661E0-E387-00DE-80A9-06706353C666}"/>
          </ac:picMkLst>
        </pc:picChg>
      </pc:sldChg>
      <pc:sldChg chg="addSp delSp modSp add del mod">
        <pc:chgData name="Nguyễn Ngọc Tín" userId="fcb959ec-a8ce-4b1a-af7c-90c382fac543" providerId="ADAL" clId="{4E1C6833-E4D9-47A0-97D4-82B3673089A9}" dt="2022-05-09T00:05:46.496" v="4426" actId="47"/>
        <pc:sldMkLst>
          <pc:docMk/>
          <pc:sldMk cId="3730347215" sldId="317"/>
        </pc:sldMkLst>
        <pc:spChg chg="mod">
          <ac:chgData name="Nguyễn Ngọc Tín" userId="fcb959ec-a8ce-4b1a-af7c-90c382fac543" providerId="ADAL" clId="{4E1C6833-E4D9-47A0-97D4-82B3673089A9}" dt="2022-05-08T11:10:28.175" v="1646" actId="1076"/>
          <ac:spMkLst>
            <pc:docMk/>
            <pc:sldMk cId="3730347215" sldId="317"/>
            <ac:spMk id="179" creationId="{00000000-0000-0000-0000-000000000000}"/>
          </ac:spMkLst>
        </pc:spChg>
        <pc:picChg chg="del">
          <ac:chgData name="Nguyễn Ngọc Tín" userId="fcb959ec-a8ce-4b1a-af7c-90c382fac543" providerId="ADAL" clId="{4E1C6833-E4D9-47A0-97D4-82B3673089A9}" dt="2022-05-08T11:09:51.838" v="1635" actId="478"/>
          <ac:picMkLst>
            <pc:docMk/>
            <pc:sldMk cId="3730347215" sldId="317"/>
            <ac:picMk id="3" creationId="{73D661E0-E387-00DE-80A9-06706353C666}"/>
          </ac:picMkLst>
        </pc:picChg>
        <pc:picChg chg="add mod">
          <ac:chgData name="Nguyễn Ngọc Tín" userId="fcb959ec-a8ce-4b1a-af7c-90c382fac543" providerId="ADAL" clId="{4E1C6833-E4D9-47A0-97D4-82B3673089A9}" dt="2022-05-08T11:10:32.535" v="1648" actId="14100"/>
          <ac:picMkLst>
            <pc:docMk/>
            <pc:sldMk cId="3730347215" sldId="317"/>
            <ac:picMk id="4" creationId="{6FF3F3D9-28D5-3F63-0294-2D20056CD0FE}"/>
          </ac:picMkLst>
        </pc:picChg>
      </pc:sldChg>
      <pc:sldChg chg="modSp add del mod">
        <pc:chgData name="Nguyễn Ngọc Tín" userId="fcb959ec-a8ce-4b1a-af7c-90c382fac543" providerId="ADAL" clId="{4E1C6833-E4D9-47A0-97D4-82B3673089A9}" dt="2022-05-09T00:35:15.051" v="4458"/>
        <pc:sldMkLst>
          <pc:docMk/>
          <pc:sldMk cId="1261826262" sldId="318"/>
        </pc:sldMkLst>
        <pc:spChg chg="mod">
          <ac:chgData name="Nguyễn Ngọc Tín" userId="fcb959ec-a8ce-4b1a-af7c-90c382fac543" providerId="ADAL" clId="{4E1C6833-E4D9-47A0-97D4-82B3673089A9}" dt="2022-05-08T19:56:12.747" v="2997" actId="207"/>
          <ac:spMkLst>
            <pc:docMk/>
            <pc:sldMk cId="1261826262" sldId="318"/>
            <ac:spMk id="201" creationId="{00000000-0000-0000-0000-000000000000}"/>
          </ac:spMkLst>
        </pc:spChg>
        <pc:spChg chg="mod">
          <ac:chgData name="Nguyễn Ngọc Tín" userId="fcb959ec-a8ce-4b1a-af7c-90c382fac543" providerId="ADAL" clId="{4E1C6833-E4D9-47A0-97D4-82B3673089A9}" dt="2022-05-08T12:08:38.279" v="2420" actId="20577"/>
          <ac:spMkLst>
            <pc:docMk/>
            <pc:sldMk cId="1261826262" sldId="318"/>
            <ac:spMk id="202" creationId="{00000000-0000-0000-0000-000000000000}"/>
          </ac:spMkLst>
        </pc:spChg>
      </pc:sldChg>
      <pc:sldChg chg="addSp delSp modSp add del mod">
        <pc:chgData name="Nguyễn Ngọc Tín" userId="fcb959ec-a8ce-4b1a-af7c-90c382fac543" providerId="ADAL" clId="{4E1C6833-E4D9-47A0-97D4-82B3673089A9}" dt="2022-05-09T00:35:15.051" v="4458"/>
        <pc:sldMkLst>
          <pc:docMk/>
          <pc:sldMk cId="2895808407" sldId="319"/>
        </pc:sldMkLst>
        <pc:spChg chg="add mod">
          <ac:chgData name="Nguyễn Ngọc Tín" userId="fcb959ec-a8ce-4b1a-af7c-90c382fac543" providerId="ADAL" clId="{4E1C6833-E4D9-47A0-97D4-82B3673089A9}" dt="2022-05-08T11:17:04.861" v="1712" actId="1076"/>
          <ac:spMkLst>
            <pc:docMk/>
            <pc:sldMk cId="2895808407" sldId="319"/>
            <ac:spMk id="2" creationId="{341A8F70-D4AE-C86D-CE8F-5D280C9798D0}"/>
          </ac:spMkLst>
        </pc:spChg>
        <pc:spChg chg="add mod">
          <ac:chgData name="Nguyễn Ngọc Tín" userId="fcb959ec-a8ce-4b1a-af7c-90c382fac543" providerId="ADAL" clId="{4E1C6833-E4D9-47A0-97D4-82B3673089A9}" dt="2022-05-08T11:17:51.432" v="1724" actId="208"/>
          <ac:spMkLst>
            <pc:docMk/>
            <pc:sldMk cId="2895808407" sldId="319"/>
            <ac:spMk id="4" creationId="{3546DC41-C836-C722-C831-7F8329C00D9A}"/>
          </ac:spMkLst>
        </pc:spChg>
        <pc:spChg chg="add mod">
          <ac:chgData name="Nguyễn Ngọc Tín" userId="fcb959ec-a8ce-4b1a-af7c-90c382fac543" providerId="ADAL" clId="{4E1C6833-E4D9-47A0-97D4-82B3673089A9}" dt="2022-05-08T11:14:36.547" v="1703" actId="1076"/>
          <ac:spMkLst>
            <pc:docMk/>
            <pc:sldMk cId="2895808407" sldId="319"/>
            <ac:spMk id="5" creationId="{FA918FCC-8B79-B97C-14BD-C00AEDEEB0E1}"/>
          </ac:spMkLst>
        </pc:spChg>
        <pc:spChg chg="add mod">
          <ac:chgData name="Nguyễn Ngọc Tín" userId="fcb959ec-a8ce-4b1a-af7c-90c382fac543" providerId="ADAL" clId="{4E1C6833-E4D9-47A0-97D4-82B3673089A9}" dt="2022-05-08T11:16:06.769" v="1706" actId="1076"/>
          <ac:spMkLst>
            <pc:docMk/>
            <pc:sldMk cId="2895808407" sldId="319"/>
            <ac:spMk id="6" creationId="{DC7F3ED5-DBC0-6524-A245-6D1E616FC1DB}"/>
          </ac:spMkLst>
        </pc:spChg>
        <pc:spChg chg="mod">
          <ac:chgData name="Nguyễn Ngọc Tín" userId="fcb959ec-a8ce-4b1a-af7c-90c382fac543" providerId="ADAL" clId="{4E1C6833-E4D9-47A0-97D4-82B3673089A9}" dt="2022-05-08T11:13:46.282" v="1666" actId="20577"/>
          <ac:spMkLst>
            <pc:docMk/>
            <pc:sldMk cId="2895808407" sldId="319"/>
            <ac:spMk id="178" creationId="{00000000-0000-0000-0000-000000000000}"/>
          </ac:spMkLst>
        </pc:spChg>
        <pc:spChg chg="mod">
          <ac:chgData name="Nguyễn Ngọc Tín" userId="fcb959ec-a8ce-4b1a-af7c-90c382fac543" providerId="ADAL" clId="{4E1C6833-E4D9-47A0-97D4-82B3673089A9}" dt="2022-05-08T15:07:22.317" v="2723" actId="20577"/>
          <ac:spMkLst>
            <pc:docMk/>
            <pc:sldMk cId="2895808407" sldId="319"/>
            <ac:spMk id="179" creationId="{00000000-0000-0000-0000-000000000000}"/>
          </ac:spMkLst>
        </pc:spChg>
        <pc:picChg chg="del">
          <ac:chgData name="Nguyễn Ngọc Tín" userId="fcb959ec-a8ce-4b1a-af7c-90c382fac543" providerId="ADAL" clId="{4E1C6833-E4D9-47A0-97D4-82B3673089A9}" dt="2022-05-08T11:13:58.118" v="1692" actId="478"/>
          <ac:picMkLst>
            <pc:docMk/>
            <pc:sldMk cId="2895808407" sldId="319"/>
            <ac:picMk id="3" creationId="{73D661E0-E387-00DE-80A9-06706353C666}"/>
          </ac:picMkLst>
        </pc:picChg>
      </pc:sldChg>
      <pc:sldChg chg="addSp delSp modSp add del mod">
        <pc:chgData name="Nguyễn Ngọc Tín" userId="fcb959ec-a8ce-4b1a-af7c-90c382fac543" providerId="ADAL" clId="{4E1C6833-E4D9-47A0-97D4-82B3673089A9}" dt="2022-05-09T00:35:15.051" v="4458"/>
        <pc:sldMkLst>
          <pc:docMk/>
          <pc:sldMk cId="4223962610" sldId="320"/>
        </pc:sldMkLst>
        <pc:spChg chg="del">
          <ac:chgData name="Nguyễn Ngọc Tín" userId="fcb959ec-a8ce-4b1a-af7c-90c382fac543" providerId="ADAL" clId="{4E1C6833-E4D9-47A0-97D4-82B3673089A9}" dt="2022-05-08T11:18:49.712" v="1785" actId="478"/>
          <ac:spMkLst>
            <pc:docMk/>
            <pc:sldMk cId="4223962610" sldId="320"/>
            <ac:spMk id="2" creationId="{341A8F70-D4AE-C86D-CE8F-5D280C9798D0}"/>
          </ac:spMkLst>
        </pc:spChg>
        <pc:spChg chg="del">
          <ac:chgData name="Nguyễn Ngọc Tín" userId="fcb959ec-a8ce-4b1a-af7c-90c382fac543" providerId="ADAL" clId="{4E1C6833-E4D9-47A0-97D4-82B3673089A9}" dt="2022-05-08T11:18:49.712" v="1785" actId="478"/>
          <ac:spMkLst>
            <pc:docMk/>
            <pc:sldMk cId="4223962610" sldId="320"/>
            <ac:spMk id="4" creationId="{3546DC41-C836-C722-C831-7F8329C00D9A}"/>
          </ac:spMkLst>
        </pc:spChg>
        <pc:spChg chg="del">
          <ac:chgData name="Nguyễn Ngọc Tín" userId="fcb959ec-a8ce-4b1a-af7c-90c382fac543" providerId="ADAL" clId="{4E1C6833-E4D9-47A0-97D4-82B3673089A9}" dt="2022-05-08T11:18:45.907" v="1784" actId="478"/>
          <ac:spMkLst>
            <pc:docMk/>
            <pc:sldMk cId="4223962610" sldId="320"/>
            <ac:spMk id="5" creationId="{FA918FCC-8B79-B97C-14BD-C00AEDEEB0E1}"/>
          </ac:spMkLst>
        </pc:spChg>
        <pc:spChg chg="del">
          <ac:chgData name="Nguyễn Ngọc Tín" userId="fcb959ec-a8ce-4b1a-af7c-90c382fac543" providerId="ADAL" clId="{4E1C6833-E4D9-47A0-97D4-82B3673089A9}" dt="2022-05-08T11:18:49.712" v="1785" actId="478"/>
          <ac:spMkLst>
            <pc:docMk/>
            <pc:sldMk cId="4223962610" sldId="320"/>
            <ac:spMk id="6" creationId="{DC7F3ED5-DBC0-6524-A245-6D1E616FC1DB}"/>
          </ac:spMkLst>
        </pc:spChg>
        <pc:spChg chg="mod">
          <ac:chgData name="Nguyễn Ngọc Tín" userId="fcb959ec-a8ce-4b1a-af7c-90c382fac543" providerId="ADAL" clId="{4E1C6833-E4D9-47A0-97D4-82B3673089A9}" dt="2022-05-08T11:18:30.613" v="1783" actId="20577"/>
          <ac:spMkLst>
            <pc:docMk/>
            <pc:sldMk cId="4223962610" sldId="320"/>
            <ac:spMk id="179" creationId="{00000000-0000-0000-0000-000000000000}"/>
          </ac:spMkLst>
        </pc:spChg>
        <pc:picChg chg="add mod">
          <ac:chgData name="Nguyễn Ngọc Tín" userId="fcb959ec-a8ce-4b1a-af7c-90c382fac543" providerId="ADAL" clId="{4E1C6833-E4D9-47A0-97D4-82B3673089A9}" dt="2022-05-08T20:23:53.632" v="3592" actId="1076"/>
          <ac:picMkLst>
            <pc:docMk/>
            <pc:sldMk cId="4223962610" sldId="320"/>
            <ac:picMk id="3" creationId="{319E9D96-BAE1-0BC5-5ADE-C5C928479D9E}"/>
          </ac:picMkLst>
        </pc:picChg>
        <pc:picChg chg="add del mod">
          <ac:chgData name="Nguyễn Ngọc Tín" userId="fcb959ec-a8ce-4b1a-af7c-90c382fac543" providerId="ADAL" clId="{4E1C6833-E4D9-47A0-97D4-82B3673089A9}" dt="2022-05-08T20:23:46.979" v="3589" actId="478"/>
          <ac:picMkLst>
            <pc:docMk/>
            <pc:sldMk cId="4223962610" sldId="320"/>
            <ac:picMk id="7" creationId="{CD3E95F8-7201-8FA9-2314-53B606B068AA}"/>
          </ac:picMkLst>
        </pc:picChg>
      </pc:sldChg>
      <pc:sldChg chg="addSp delSp modSp add del mod modTransition">
        <pc:chgData name="Nguyễn Ngọc Tín" userId="fcb959ec-a8ce-4b1a-af7c-90c382fac543" providerId="ADAL" clId="{4E1C6833-E4D9-47A0-97D4-82B3673089A9}" dt="2022-05-08T20:24:28.213" v="3608" actId="47"/>
        <pc:sldMkLst>
          <pc:docMk/>
          <pc:sldMk cId="7370388" sldId="321"/>
        </pc:sldMkLst>
        <pc:spChg chg="add del mod">
          <ac:chgData name="Nguyễn Ngọc Tín" userId="fcb959ec-a8ce-4b1a-af7c-90c382fac543" providerId="ADAL" clId="{4E1C6833-E4D9-47A0-97D4-82B3673089A9}" dt="2022-05-08T15:27:05.535" v="2739" actId="478"/>
          <ac:spMkLst>
            <pc:docMk/>
            <pc:sldMk cId="7370388" sldId="321"/>
            <ac:spMk id="6" creationId="{BE466C94-D51C-965A-08BB-1094F14F8B57}"/>
          </ac:spMkLst>
        </pc:spChg>
        <pc:spChg chg="add del mod">
          <ac:chgData name="Nguyễn Ngọc Tín" userId="fcb959ec-a8ce-4b1a-af7c-90c382fac543" providerId="ADAL" clId="{4E1C6833-E4D9-47A0-97D4-82B3673089A9}" dt="2022-05-08T15:26:54.891" v="2735" actId="22"/>
          <ac:spMkLst>
            <pc:docMk/>
            <pc:sldMk cId="7370388" sldId="321"/>
            <ac:spMk id="8" creationId="{564ECE06-6896-59EA-9D34-1D2B9C6671E0}"/>
          </ac:spMkLst>
        </pc:spChg>
        <pc:spChg chg="add mod">
          <ac:chgData name="Nguyễn Ngọc Tín" userId="fcb959ec-a8ce-4b1a-af7c-90c382fac543" providerId="ADAL" clId="{4E1C6833-E4D9-47A0-97D4-82B3673089A9}" dt="2022-05-08T15:27:25.738" v="2749" actId="1076"/>
          <ac:spMkLst>
            <pc:docMk/>
            <pc:sldMk cId="7370388" sldId="321"/>
            <ac:spMk id="9" creationId="{D68F72AB-7343-F15E-1587-11A1F82DAEF1}"/>
          </ac:spMkLst>
        </pc:spChg>
        <pc:spChg chg="mod">
          <ac:chgData name="Nguyễn Ngọc Tín" userId="fcb959ec-a8ce-4b1a-af7c-90c382fac543" providerId="ADAL" clId="{4E1C6833-E4D9-47A0-97D4-82B3673089A9}" dt="2022-05-08T11:23:56.751" v="1800" actId="20577"/>
          <ac:spMkLst>
            <pc:docMk/>
            <pc:sldMk cId="7370388" sldId="321"/>
            <ac:spMk id="179" creationId="{00000000-0000-0000-0000-000000000000}"/>
          </ac:spMkLst>
        </pc:spChg>
        <pc:picChg chg="add del mod">
          <ac:chgData name="Nguyễn Ngọc Tín" userId="fcb959ec-a8ce-4b1a-af7c-90c382fac543" providerId="ADAL" clId="{4E1C6833-E4D9-47A0-97D4-82B3673089A9}" dt="2022-05-08T20:24:05.480" v="3599" actId="22"/>
          <ac:picMkLst>
            <pc:docMk/>
            <pc:sldMk cId="7370388" sldId="321"/>
            <ac:picMk id="3" creationId="{46059549-10A8-74E4-E63D-7CB897D0A3D3}"/>
          </ac:picMkLst>
        </pc:picChg>
        <pc:picChg chg="del mod">
          <ac:chgData name="Nguyễn Ngọc Tín" userId="fcb959ec-a8ce-4b1a-af7c-90c382fac543" providerId="ADAL" clId="{4E1C6833-E4D9-47A0-97D4-82B3673089A9}" dt="2022-05-08T20:23:58.578" v="3593" actId="478"/>
          <ac:picMkLst>
            <pc:docMk/>
            <pc:sldMk cId="7370388" sldId="321"/>
            <ac:picMk id="7" creationId="{CD3E95F8-7201-8FA9-2314-53B606B068AA}"/>
          </ac:picMkLst>
        </pc:picChg>
      </pc:sldChg>
      <pc:sldChg chg="addSp delSp modSp add del mod">
        <pc:chgData name="Nguyễn Ngọc Tín" userId="fcb959ec-a8ce-4b1a-af7c-90c382fac543" providerId="ADAL" clId="{4E1C6833-E4D9-47A0-97D4-82B3673089A9}" dt="2022-05-09T00:35:15.051" v="4458"/>
        <pc:sldMkLst>
          <pc:docMk/>
          <pc:sldMk cId="3403371526" sldId="322"/>
        </pc:sldMkLst>
        <pc:spChg chg="add del mod">
          <ac:chgData name="Nguyễn Ngọc Tín" userId="fcb959ec-a8ce-4b1a-af7c-90c382fac543" providerId="ADAL" clId="{4E1C6833-E4D9-47A0-97D4-82B3673089A9}" dt="2022-05-08T11:24:40.251" v="1807" actId="478"/>
          <ac:spMkLst>
            <pc:docMk/>
            <pc:sldMk cId="3403371526" sldId="322"/>
            <ac:spMk id="6" creationId="{BE466C94-D51C-965A-08BB-1094F14F8B57}"/>
          </ac:spMkLst>
        </pc:spChg>
        <pc:spChg chg="add mod">
          <ac:chgData name="Nguyễn Ngọc Tín" userId="fcb959ec-a8ce-4b1a-af7c-90c382fac543" providerId="ADAL" clId="{4E1C6833-E4D9-47A0-97D4-82B3673089A9}" dt="2022-05-08T11:26:39.174" v="1841" actId="1076"/>
          <ac:spMkLst>
            <pc:docMk/>
            <pc:sldMk cId="3403371526" sldId="322"/>
            <ac:spMk id="8" creationId="{8619F141-B443-229B-1205-B0E1E48FFE6D}"/>
          </ac:spMkLst>
        </pc:spChg>
        <pc:spChg chg="mod">
          <ac:chgData name="Nguyễn Ngọc Tín" userId="fcb959ec-a8ce-4b1a-af7c-90c382fac543" providerId="ADAL" clId="{4E1C6833-E4D9-47A0-97D4-82B3673089A9}" dt="2022-05-08T11:24:07.951" v="1803" actId="20577"/>
          <ac:spMkLst>
            <pc:docMk/>
            <pc:sldMk cId="3403371526" sldId="322"/>
            <ac:spMk id="179" creationId="{00000000-0000-0000-0000-000000000000}"/>
          </ac:spMkLst>
        </pc:spChg>
        <pc:picChg chg="add mod">
          <ac:chgData name="Nguyễn Ngọc Tín" userId="fcb959ec-a8ce-4b1a-af7c-90c382fac543" providerId="ADAL" clId="{4E1C6833-E4D9-47A0-97D4-82B3673089A9}" dt="2022-05-08T11:26:41.450" v="1842" actId="1076"/>
          <ac:picMkLst>
            <pc:docMk/>
            <pc:sldMk cId="3403371526" sldId="322"/>
            <ac:picMk id="3" creationId="{E22E046E-E9A6-6523-D3AC-A2B6E8B279AE}"/>
          </ac:picMkLst>
        </pc:picChg>
        <pc:picChg chg="del">
          <ac:chgData name="Nguyễn Ngọc Tín" userId="fcb959ec-a8ce-4b1a-af7c-90c382fac543" providerId="ADAL" clId="{4E1C6833-E4D9-47A0-97D4-82B3673089A9}" dt="2022-05-08T11:24:41.366" v="1808" actId="478"/>
          <ac:picMkLst>
            <pc:docMk/>
            <pc:sldMk cId="3403371526" sldId="322"/>
            <ac:picMk id="7" creationId="{CD3E95F8-7201-8FA9-2314-53B606B068AA}"/>
          </ac:picMkLst>
        </pc:picChg>
      </pc:sldChg>
      <pc:sldChg chg="addSp modSp add del mod">
        <pc:chgData name="Nguyễn Ngọc Tín" userId="fcb959ec-a8ce-4b1a-af7c-90c382fac543" providerId="ADAL" clId="{4E1C6833-E4D9-47A0-97D4-82B3673089A9}" dt="2022-05-09T00:35:13.371" v="4457" actId="47"/>
        <pc:sldMkLst>
          <pc:docMk/>
          <pc:sldMk cId="4187674522" sldId="323"/>
        </pc:sldMkLst>
        <pc:spChg chg="add mod ord">
          <ac:chgData name="Nguyễn Ngọc Tín" userId="fcb959ec-a8ce-4b1a-af7c-90c382fac543" providerId="ADAL" clId="{4E1C6833-E4D9-47A0-97D4-82B3673089A9}" dt="2022-05-08T11:33:31.718" v="1895" actId="164"/>
          <ac:spMkLst>
            <pc:docMk/>
            <pc:sldMk cId="4187674522" sldId="323"/>
            <ac:spMk id="2" creationId="{EAE5644A-F516-D4D8-A2DD-44EA826BE150}"/>
          </ac:spMkLst>
        </pc:spChg>
        <pc:spChg chg="add mod">
          <ac:chgData name="Nguyễn Ngọc Tín" userId="fcb959ec-a8ce-4b1a-af7c-90c382fac543" providerId="ADAL" clId="{4E1C6833-E4D9-47A0-97D4-82B3673089A9}" dt="2022-05-08T11:27:20.523" v="1850" actId="571"/>
          <ac:spMkLst>
            <pc:docMk/>
            <pc:sldMk cId="4187674522" sldId="323"/>
            <ac:spMk id="6" creationId="{C294763F-6FEC-9D5A-5BFE-B8D77A6B64C9}"/>
          </ac:spMkLst>
        </pc:spChg>
        <pc:spChg chg="mod">
          <ac:chgData name="Nguyễn Ngọc Tín" userId="fcb959ec-a8ce-4b1a-af7c-90c382fac543" providerId="ADAL" clId="{4E1C6833-E4D9-47A0-97D4-82B3673089A9}" dt="2022-05-08T15:07:42.701" v="2725" actId="14100"/>
          <ac:spMkLst>
            <pc:docMk/>
            <pc:sldMk cId="4187674522" sldId="323"/>
            <ac:spMk id="8" creationId="{8619F141-B443-229B-1205-B0E1E48FFE6D}"/>
          </ac:spMkLst>
        </pc:spChg>
        <pc:grpChg chg="add mod">
          <ac:chgData name="Nguyễn Ngọc Tín" userId="fcb959ec-a8ce-4b1a-af7c-90c382fac543" providerId="ADAL" clId="{4E1C6833-E4D9-47A0-97D4-82B3673089A9}" dt="2022-05-09T00:06:30.236" v="4441" actId="1076"/>
          <ac:grpSpMkLst>
            <pc:docMk/>
            <pc:sldMk cId="4187674522" sldId="323"/>
            <ac:grpSpMk id="4" creationId="{1C3A8FE3-B721-899D-2301-27D2E20B628B}"/>
          </ac:grpSpMkLst>
        </pc:grpChg>
        <pc:picChg chg="mod">
          <ac:chgData name="Nguyễn Ngọc Tín" userId="fcb959ec-a8ce-4b1a-af7c-90c382fac543" providerId="ADAL" clId="{4E1C6833-E4D9-47A0-97D4-82B3673089A9}" dt="2022-05-08T11:33:45.672" v="1898" actId="1076"/>
          <ac:picMkLst>
            <pc:docMk/>
            <pc:sldMk cId="4187674522" sldId="323"/>
            <ac:picMk id="3" creationId="{E22E046E-E9A6-6523-D3AC-A2B6E8B279AE}"/>
          </ac:picMkLst>
        </pc:picChg>
      </pc:sldChg>
      <pc:sldChg chg="addSp delSp modSp add del mod">
        <pc:chgData name="Nguyễn Ngọc Tín" userId="fcb959ec-a8ce-4b1a-af7c-90c382fac543" providerId="ADAL" clId="{4E1C6833-E4D9-47A0-97D4-82B3673089A9}" dt="2022-05-09T00:35:15.051" v="4458"/>
        <pc:sldMkLst>
          <pc:docMk/>
          <pc:sldMk cId="289310109" sldId="324"/>
        </pc:sldMkLst>
        <pc:spChg chg="mod">
          <ac:chgData name="Nguyễn Ngọc Tín" userId="fcb959ec-a8ce-4b1a-af7c-90c382fac543" providerId="ADAL" clId="{4E1C6833-E4D9-47A0-97D4-82B3673089A9}" dt="2022-05-08T11:37:04.773" v="1971" actId="14100"/>
          <ac:spMkLst>
            <pc:docMk/>
            <pc:sldMk cId="289310109" sldId="324"/>
            <ac:spMk id="8" creationId="{8619F141-B443-229B-1205-B0E1E48FFE6D}"/>
          </ac:spMkLst>
        </pc:spChg>
        <pc:spChg chg="mod">
          <ac:chgData name="Nguyễn Ngọc Tín" userId="fcb959ec-a8ce-4b1a-af7c-90c382fac543" providerId="ADAL" clId="{4E1C6833-E4D9-47A0-97D4-82B3673089A9}" dt="2022-05-08T11:35:24.898" v="1920"/>
          <ac:spMkLst>
            <pc:docMk/>
            <pc:sldMk cId="289310109" sldId="324"/>
            <ac:spMk id="178" creationId="{00000000-0000-0000-0000-000000000000}"/>
          </ac:spMkLst>
        </pc:spChg>
        <pc:spChg chg="mod">
          <ac:chgData name="Nguyễn Ngọc Tín" userId="fcb959ec-a8ce-4b1a-af7c-90c382fac543" providerId="ADAL" clId="{4E1C6833-E4D9-47A0-97D4-82B3673089A9}" dt="2022-05-08T11:36:08.085" v="1944" actId="20577"/>
          <ac:spMkLst>
            <pc:docMk/>
            <pc:sldMk cId="289310109" sldId="324"/>
            <ac:spMk id="179" creationId="{00000000-0000-0000-0000-000000000000}"/>
          </ac:spMkLst>
        </pc:spChg>
        <pc:picChg chg="del">
          <ac:chgData name="Nguyễn Ngọc Tín" userId="fcb959ec-a8ce-4b1a-af7c-90c382fac543" providerId="ADAL" clId="{4E1C6833-E4D9-47A0-97D4-82B3673089A9}" dt="2022-05-08T11:36:13.524" v="1946" actId="478"/>
          <ac:picMkLst>
            <pc:docMk/>
            <pc:sldMk cId="289310109" sldId="324"/>
            <ac:picMk id="3" creationId="{E22E046E-E9A6-6523-D3AC-A2B6E8B279AE}"/>
          </ac:picMkLst>
        </pc:picChg>
        <pc:picChg chg="add mod">
          <ac:chgData name="Nguyễn Ngọc Tín" userId="fcb959ec-a8ce-4b1a-af7c-90c382fac543" providerId="ADAL" clId="{4E1C6833-E4D9-47A0-97D4-82B3673089A9}" dt="2022-05-08T11:38:08.915" v="1977" actId="1076"/>
          <ac:picMkLst>
            <pc:docMk/>
            <pc:sldMk cId="289310109" sldId="324"/>
            <ac:picMk id="1026" creationId="{18B68344-23A5-A636-748F-E62BDA098265}"/>
          </ac:picMkLst>
        </pc:picChg>
        <pc:picChg chg="add mod">
          <ac:chgData name="Nguyễn Ngọc Tín" userId="fcb959ec-a8ce-4b1a-af7c-90c382fac543" providerId="ADAL" clId="{4E1C6833-E4D9-47A0-97D4-82B3673089A9}" dt="2022-05-08T11:38:38.268" v="1981" actId="1076"/>
          <ac:picMkLst>
            <pc:docMk/>
            <pc:sldMk cId="289310109" sldId="324"/>
            <ac:picMk id="1028" creationId="{665FBD7B-0EBA-F0AB-D6D2-ED3159FE2DD3}"/>
          </ac:picMkLst>
        </pc:picChg>
      </pc:sldChg>
      <pc:sldChg chg="addSp delSp modSp add del mod">
        <pc:chgData name="Nguyễn Ngọc Tín" userId="fcb959ec-a8ce-4b1a-af7c-90c382fac543" providerId="ADAL" clId="{4E1C6833-E4D9-47A0-97D4-82B3673089A9}" dt="2022-05-09T00:35:15.051" v="4458"/>
        <pc:sldMkLst>
          <pc:docMk/>
          <pc:sldMk cId="3772534728" sldId="325"/>
        </pc:sldMkLst>
        <pc:spChg chg="add del mod">
          <ac:chgData name="Nguyễn Ngọc Tín" userId="fcb959ec-a8ce-4b1a-af7c-90c382fac543" providerId="ADAL" clId="{4E1C6833-E4D9-47A0-97D4-82B3673089A9}" dt="2022-05-08T20:06:40.645" v="3109" actId="478"/>
          <ac:spMkLst>
            <pc:docMk/>
            <pc:sldMk cId="3772534728" sldId="325"/>
            <ac:spMk id="2" creationId="{10D92456-31AE-B583-2402-FB07FB645087}"/>
          </ac:spMkLst>
        </pc:spChg>
        <pc:spChg chg="mod">
          <ac:chgData name="Nguyễn Ngọc Tín" userId="fcb959ec-a8ce-4b1a-af7c-90c382fac543" providerId="ADAL" clId="{4E1C6833-E4D9-47A0-97D4-82B3673089A9}" dt="2022-05-08T20:06:42.377" v="3111" actId="1076"/>
          <ac:spMkLst>
            <pc:docMk/>
            <pc:sldMk cId="3772534728" sldId="325"/>
            <ac:spMk id="8" creationId="{8619F141-B443-229B-1205-B0E1E48FFE6D}"/>
          </ac:spMkLst>
        </pc:spChg>
        <pc:spChg chg="add mod">
          <ac:chgData name="Nguyễn Ngọc Tín" userId="fcb959ec-a8ce-4b1a-af7c-90c382fac543" providerId="ADAL" clId="{4E1C6833-E4D9-47A0-97D4-82B3673089A9}" dt="2022-05-08T20:06:45.573" v="3112" actId="164"/>
          <ac:spMkLst>
            <pc:docMk/>
            <pc:sldMk cId="3772534728" sldId="325"/>
            <ac:spMk id="9" creationId="{ACDFEEEB-D6C1-2AD4-802E-9B7C38824189}"/>
          </ac:spMkLst>
        </pc:spChg>
        <pc:spChg chg="add mod">
          <ac:chgData name="Nguyễn Ngọc Tín" userId="fcb959ec-a8ce-4b1a-af7c-90c382fac543" providerId="ADAL" clId="{4E1C6833-E4D9-47A0-97D4-82B3673089A9}" dt="2022-05-08T20:06:45.573" v="3112" actId="164"/>
          <ac:spMkLst>
            <pc:docMk/>
            <pc:sldMk cId="3772534728" sldId="325"/>
            <ac:spMk id="10" creationId="{FAB69F08-0AAE-F752-109D-23C37F8BEB5E}"/>
          </ac:spMkLst>
        </pc:spChg>
        <pc:spChg chg="add mod">
          <ac:chgData name="Nguyễn Ngọc Tín" userId="fcb959ec-a8ce-4b1a-af7c-90c382fac543" providerId="ADAL" clId="{4E1C6833-E4D9-47A0-97D4-82B3673089A9}" dt="2022-05-08T20:06:45.573" v="3112" actId="164"/>
          <ac:spMkLst>
            <pc:docMk/>
            <pc:sldMk cId="3772534728" sldId="325"/>
            <ac:spMk id="11" creationId="{F360981B-7C1D-14EF-DEDA-464A93CE265B}"/>
          </ac:spMkLst>
        </pc:spChg>
        <pc:spChg chg="add mod">
          <ac:chgData name="Nguyễn Ngọc Tín" userId="fcb959ec-a8ce-4b1a-af7c-90c382fac543" providerId="ADAL" clId="{4E1C6833-E4D9-47A0-97D4-82B3673089A9}" dt="2022-05-08T20:06:45.573" v="3112" actId="164"/>
          <ac:spMkLst>
            <pc:docMk/>
            <pc:sldMk cId="3772534728" sldId="325"/>
            <ac:spMk id="12" creationId="{FC2B2048-0479-DA8C-484E-10EA3E16D80D}"/>
          </ac:spMkLst>
        </pc:spChg>
        <pc:spChg chg="add mod">
          <ac:chgData name="Nguyễn Ngọc Tín" userId="fcb959ec-a8ce-4b1a-af7c-90c382fac543" providerId="ADAL" clId="{4E1C6833-E4D9-47A0-97D4-82B3673089A9}" dt="2022-05-08T20:06:45.573" v="3112" actId="164"/>
          <ac:spMkLst>
            <pc:docMk/>
            <pc:sldMk cId="3772534728" sldId="325"/>
            <ac:spMk id="13" creationId="{0496B182-3478-3BAA-EBC1-8797957427ED}"/>
          </ac:spMkLst>
        </pc:spChg>
        <pc:spChg chg="add mod">
          <ac:chgData name="Nguyễn Ngọc Tín" userId="fcb959ec-a8ce-4b1a-af7c-90c382fac543" providerId="ADAL" clId="{4E1C6833-E4D9-47A0-97D4-82B3673089A9}" dt="2022-05-08T20:06:45.573" v="3112" actId="164"/>
          <ac:spMkLst>
            <pc:docMk/>
            <pc:sldMk cId="3772534728" sldId="325"/>
            <ac:spMk id="14" creationId="{2C5AE343-E90F-AC0A-BFD6-76747D80BCB5}"/>
          </ac:spMkLst>
        </pc:spChg>
        <pc:spChg chg="add mod">
          <ac:chgData name="Nguyễn Ngọc Tín" userId="fcb959ec-a8ce-4b1a-af7c-90c382fac543" providerId="ADAL" clId="{4E1C6833-E4D9-47A0-97D4-82B3673089A9}" dt="2022-05-08T20:06:45.573" v="3112" actId="164"/>
          <ac:spMkLst>
            <pc:docMk/>
            <pc:sldMk cId="3772534728" sldId="325"/>
            <ac:spMk id="15" creationId="{55421AC9-9B6B-A365-6469-439653F7A64C}"/>
          </ac:spMkLst>
        </pc:spChg>
        <pc:spChg chg="add mod">
          <ac:chgData name="Nguyễn Ngọc Tín" userId="fcb959ec-a8ce-4b1a-af7c-90c382fac543" providerId="ADAL" clId="{4E1C6833-E4D9-47A0-97D4-82B3673089A9}" dt="2022-05-08T20:06:45.573" v="3112" actId="164"/>
          <ac:spMkLst>
            <pc:docMk/>
            <pc:sldMk cId="3772534728" sldId="325"/>
            <ac:spMk id="16" creationId="{08E6B83C-4E37-342F-D005-0ED16ACF30F2}"/>
          </ac:spMkLst>
        </pc:spChg>
        <pc:spChg chg="add mod">
          <ac:chgData name="Nguyễn Ngọc Tín" userId="fcb959ec-a8ce-4b1a-af7c-90c382fac543" providerId="ADAL" clId="{4E1C6833-E4D9-47A0-97D4-82B3673089A9}" dt="2022-05-08T20:06:45.573" v="3112" actId="164"/>
          <ac:spMkLst>
            <pc:docMk/>
            <pc:sldMk cId="3772534728" sldId="325"/>
            <ac:spMk id="17" creationId="{A23D2080-F67C-C201-11DF-4EE6CD26C5BA}"/>
          </ac:spMkLst>
        </pc:spChg>
        <pc:spChg chg="mod">
          <ac:chgData name="Nguyễn Ngọc Tín" userId="fcb959ec-a8ce-4b1a-af7c-90c382fac543" providerId="ADAL" clId="{4E1C6833-E4D9-47A0-97D4-82B3673089A9}" dt="2022-05-08T11:44:11.138" v="2009" actId="1076"/>
          <ac:spMkLst>
            <pc:docMk/>
            <pc:sldMk cId="3772534728" sldId="325"/>
            <ac:spMk id="179" creationId="{00000000-0000-0000-0000-000000000000}"/>
          </ac:spMkLst>
        </pc:spChg>
        <pc:grpChg chg="add mod">
          <ac:chgData name="Nguyễn Ngọc Tín" userId="fcb959ec-a8ce-4b1a-af7c-90c382fac543" providerId="ADAL" clId="{4E1C6833-E4D9-47A0-97D4-82B3673089A9}" dt="2022-05-08T20:06:51.881" v="3115" actId="1076"/>
          <ac:grpSpMkLst>
            <pc:docMk/>
            <pc:sldMk cId="3772534728" sldId="325"/>
            <ac:grpSpMk id="3" creationId="{25286694-ADDE-3473-1CA4-AAB94547A2F1}"/>
          </ac:grpSpMkLst>
        </pc:grpChg>
        <pc:picChg chg="add del mod">
          <ac:chgData name="Nguyễn Ngọc Tín" userId="fcb959ec-a8ce-4b1a-af7c-90c382fac543" providerId="ADAL" clId="{4E1C6833-E4D9-47A0-97D4-82B3673089A9}" dt="2022-05-08T20:06:38.277" v="3108" actId="478"/>
          <ac:picMkLst>
            <pc:docMk/>
            <pc:sldMk cId="3772534728" sldId="325"/>
            <ac:picMk id="7" creationId="{F1B6A03D-23F4-94F3-9730-A1F072F49339}"/>
          </ac:picMkLst>
        </pc:picChg>
        <pc:picChg chg="del">
          <ac:chgData name="Nguyễn Ngọc Tín" userId="fcb959ec-a8ce-4b1a-af7c-90c382fac543" providerId="ADAL" clId="{4E1C6833-E4D9-47A0-97D4-82B3673089A9}" dt="2022-05-08T11:42:52.014" v="1992" actId="478"/>
          <ac:picMkLst>
            <pc:docMk/>
            <pc:sldMk cId="3772534728" sldId="325"/>
            <ac:picMk id="1026" creationId="{18B68344-23A5-A636-748F-E62BDA098265}"/>
          </ac:picMkLst>
        </pc:picChg>
        <pc:picChg chg="del">
          <ac:chgData name="Nguyễn Ngọc Tín" userId="fcb959ec-a8ce-4b1a-af7c-90c382fac543" providerId="ADAL" clId="{4E1C6833-E4D9-47A0-97D4-82B3673089A9}" dt="2022-05-08T11:42:52.014" v="1992" actId="478"/>
          <ac:picMkLst>
            <pc:docMk/>
            <pc:sldMk cId="3772534728" sldId="325"/>
            <ac:picMk id="1028" creationId="{665FBD7B-0EBA-F0AB-D6D2-ED3159FE2DD3}"/>
          </ac:picMkLst>
        </pc:picChg>
      </pc:sldChg>
      <pc:sldChg chg="delSp modSp add del mod">
        <pc:chgData name="Nguyễn Ngọc Tín" userId="fcb959ec-a8ce-4b1a-af7c-90c382fac543" providerId="ADAL" clId="{4E1C6833-E4D9-47A0-97D4-82B3673089A9}" dt="2022-05-08T11:44:25.910" v="2014" actId="2696"/>
        <pc:sldMkLst>
          <pc:docMk/>
          <pc:sldMk cId="4285265084" sldId="326"/>
        </pc:sldMkLst>
        <pc:spChg chg="mod">
          <ac:chgData name="Nguyễn Ngọc Tín" userId="fcb959ec-a8ce-4b1a-af7c-90c382fac543" providerId="ADAL" clId="{4E1C6833-E4D9-47A0-97D4-82B3673089A9}" dt="2022-05-08T11:44:23.495" v="2013" actId="21"/>
          <ac:spMkLst>
            <pc:docMk/>
            <pc:sldMk cId="4285265084" sldId="326"/>
            <ac:spMk id="8" creationId="{8619F141-B443-229B-1205-B0E1E48FFE6D}"/>
          </ac:spMkLst>
        </pc:spChg>
        <pc:picChg chg="del">
          <ac:chgData name="Nguyễn Ngọc Tín" userId="fcb959ec-a8ce-4b1a-af7c-90c382fac543" providerId="ADAL" clId="{4E1C6833-E4D9-47A0-97D4-82B3673089A9}" dt="2022-05-08T11:44:06.682" v="2008" actId="478"/>
          <ac:picMkLst>
            <pc:docMk/>
            <pc:sldMk cId="4285265084" sldId="326"/>
            <ac:picMk id="7" creationId="{F1B6A03D-23F4-94F3-9730-A1F072F49339}"/>
          </ac:picMkLst>
        </pc:picChg>
      </pc:sldChg>
      <pc:sldChg chg="addSp delSp modSp add del mod">
        <pc:chgData name="Nguyễn Ngọc Tín" userId="fcb959ec-a8ce-4b1a-af7c-90c382fac543" providerId="ADAL" clId="{4E1C6833-E4D9-47A0-97D4-82B3673089A9}" dt="2022-05-09T00:35:15.051" v="4458"/>
        <pc:sldMkLst>
          <pc:docMk/>
          <pc:sldMk cId="2208084717" sldId="327"/>
        </pc:sldMkLst>
        <pc:spChg chg="mod">
          <ac:chgData name="Nguyễn Ngọc Tín" userId="fcb959ec-a8ce-4b1a-af7c-90c382fac543" providerId="ADAL" clId="{4E1C6833-E4D9-47A0-97D4-82B3673089A9}" dt="2022-05-08T11:47:45.534" v="2046"/>
          <ac:spMkLst>
            <pc:docMk/>
            <pc:sldMk cId="2208084717" sldId="327"/>
            <ac:spMk id="8" creationId="{8619F141-B443-229B-1205-B0E1E48FFE6D}"/>
          </ac:spMkLst>
        </pc:spChg>
        <pc:spChg chg="add mod">
          <ac:chgData name="Nguyễn Ngọc Tín" userId="fcb959ec-a8ce-4b1a-af7c-90c382fac543" providerId="ADAL" clId="{4E1C6833-E4D9-47A0-97D4-82B3673089A9}" dt="2022-05-08T11:48:22.821" v="2061" actId="1076"/>
          <ac:spMkLst>
            <pc:docMk/>
            <pc:sldMk cId="2208084717" sldId="327"/>
            <ac:spMk id="9" creationId="{B85E044F-D52B-8707-AE83-AD9D8A2A69A0}"/>
          </ac:spMkLst>
        </pc:spChg>
        <pc:spChg chg="add mod">
          <ac:chgData name="Nguyễn Ngọc Tín" userId="fcb959ec-a8ce-4b1a-af7c-90c382fac543" providerId="ADAL" clId="{4E1C6833-E4D9-47A0-97D4-82B3673089A9}" dt="2022-05-08T11:48:22.821" v="2061" actId="1076"/>
          <ac:spMkLst>
            <pc:docMk/>
            <pc:sldMk cId="2208084717" sldId="327"/>
            <ac:spMk id="11" creationId="{6E780682-5FEA-ABEE-681F-36CF8305CF2C}"/>
          </ac:spMkLst>
        </pc:spChg>
        <pc:spChg chg="add mod">
          <ac:chgData name="Nguyễn Ngọc Tín" userId="fcb959ec-a8ce-4b1a-af7c-90c382fac543" providerId="ADAL" clId="{4E1C6833-E4D9-47A0-97D4-82B3673089A9}" dt="2022-05-08T11:48:22.821" v="2061" actId="1076"/>
          <ac:spMkLst>
            <pc:docMk/>
            <pc:sldMk cId="2208084717" sldId="327"/>
            <ac:spMk id="13" creationId="{867D28FC-5FC6-2712-3F75-44F13F47C884}"/>
          </ac:spMkLst>
        </pc:spChg>
        <pc:picChg chg="add mod">
          <ac:chgData name="Nguyễn Ngọc Tín" userId="fcb959ec-a8ce-4b1a-af7c-90c382fac543" providerId="ADAL" clId="{4E1C6833-E4D9-47A0-97D4-82B3673089A9}" dt="2022-05-08T11:48:22.821" v="2061" actId="1076"/>
          <ac:picMkLst>
            <pc:docMk/>
            <pc:sldMk cId="2208084717" sldId="327"/>
            <ac:picMk id="3" creationId="{1B3F482B-06DB-B45E-EFC9-543DD428371B}"/>
          </ac:picMkLst>
        </pc:picChg>
        <pc:picChg chg="del">
          <ac:chgData name="Nguyễn Ngọc Tín" userId="fcb959ec-a8ce-4b1a-af7c-90c382fac543" providerId="ADAL" clId="{4E1C6833-E4D9-47A0-97D4-82B3673089A9}" dt="2022-05-08T11:44:29.634" v="2016" actId="478"/>
          <ac:picMkLst>
            <pc:docMk/>
            <pc:sldMk cId="2208084717" sldId="327"/>
            <ac:picMk id="7" creationId="{F1B6A03D-23F4-94F3-9730-A1F072F49339}"/>
          </ac:picMkLst>
        </pc:picChg>
      </pc:sldChg>
      <pc:sldChg chg="addSp delSp modSp add del mod">
        <pc:chgData name="Nguyễn Ngọc Tín" userId="fcb959ec-a8ce-4b1a-af7c-90c382fac543" providerId="ADAL" clId="{4E1C6833-E4D9-47A0-97D4-82B3673089A9}" dt="2022-05-09T00:36:56.049" v="4463" actId="20577"/>
        <pc:sldMkLst>
          <pc:docMk/>
          <pc:sldMk cId="3163208818" sldId="328"/>
        </pc:sldMkLst>
        <pc:spChg chg="mod">
          <ac:chgData name="Nguyễn Ngọc Tín" userId="fcb959ec-a8ce-4b1a-af7c-90c382fac543" providerId="ADAL" clId="{4E1C6833-E4D9-47A0-97D4-82B3673089A9}" dt="2022-05-09T00:36:56.049" v="4463" actId="20577"/>
          <ac:spMkLst>
            <pc:docMk/>
            <pc:sldMk cId="3163208818" sldId="328"/>
            <ac:spMk id="8" creationId="{8619F141-B443-229B-1205-B0E1E48FFE6D}"/>
          </ac:spMkLst>
        </pc:spChg>
        <pc:spChg chg="del">
          <ac:chgData name="Nguyễn Ngọc Tín" userId="fcb959ec-a8ce-4b1a-af7c-90c382fac543" providerId="ADAL" clId="{4E1C6833-E4D9-47A0-97D4-82B3673089A9}" dt="2022-05-08T11:49:49.789" v="2063" actId="478"/>
          <ac:spMkLst>
            <pc:docMk/>
            <pc:sldMk cId="3163208818" sldId="328"/>
            <ac:spMk id="9" creationId="{B85E044F-D52B-8707-AE83-AD9D8A2A69A0}"/>
          </ac:spMkLst>
        </pc:spChg>
        <pc:spChg chg="add mod">
          <ac:chgData name="Nguyễn Ngọc Tín" userId="fcb959ec-a8ce-4b1a-af7c-90c382fac543" providerId="ADAL" clId="{4E1C6833-E4D9-47A0-97D4-82B3673089A9}" dt="2022-05-08T12:00:59.997" v="2221" actId="1076"/>
          <ac:spMkLst>
            <pc:docMk/>
            <pc:sldMk cId="3163208818" sldId="328"/>
            <ac:spMk id="10" creationId="{37657218-C23C-EE87-ACA2-8EBD12F9A595}"/>
          </ac:spMkLst>
        </pc:spChg>
        <pc:spChg chg="del">
          <ac:chgData name="Nguyễn Ngọc Tín" userId="fcb959ec-a8ce-4b1a-af7c-90c382fac543" providerId="ADAL" clId="{4E1C6833-E4D9-47A0-97D4-82B3673089A9}" dt="2022-05-08T11:49:51.827" v="2064" actId="478"/>
          <ac:spMkLst>
            <pc:docMk/>
            <pc:sldMk cId="3163208818" sldId="328"/>
            <ac:spMk id="11" creationId="{6E780682-5FEA-ABEE-681F-36CF8305CF2C}"/>
          </ac:spMkLst>
        </pc:spChg>
        <pc:spChg chg="del">
          <ac:chgData name="Nguyễn Ngọc Tín" userId="fcb959ec-a8ce-4b1a-af7c-90c382fac543" providerId="ADAL" clId="{4E1C6833-E4D9-47A0-97D4-82B3673089A9}" dt="2022-05-08T11:49:51.827" v="2064" actId="478"/>
          <ac:spMkLst>
            <pc:docMk/>
            <pc:sldMk cId="3163208818" sldId="328"/>
            <ac:spMk id="13" creationId="{867D28FC-5FC6-2712-3F75-44F13F47C884}"/>
          </ac:spMkLst>
        </pc:spChg>
        <pc:picChg chg="del">
          <ac:chgData name="Nguyễn Ngọc Tín" userId="fcb959ec-a8ce-4b1a-af7c-90c382fac543" providerId="ADAL" clId="{4E1C6833-E4D9-47A0-97D4-82B3673089A9}" dt="2022-05-08T11:49:49.789" v="2063" actId="478"/>
          <ac:picMkLst>
            <pc:docMk/>
            <pc:sldMk cId="3163208818" sldId="328"/>
            <ac:picMk id="3" creationId="{1B3F482B-06DB-B45E-EFC9-543DD428371B}"/>
          </ac:picMkLst>
        </pc:picChg>
        <pc:picChg chg="add mod modCrop">
          <ac:chgData name="Nguyễn Ngọc Tín" userId="fcb959ec-a8ce-4b1a-af7c-90c382fac543" providerId="ADAL" clId="{4E1C6833-E4D9-47A0-97D4-82B3673089A9}" dt="2022-05-08T15:11:24.437" v="2728" actId="732"/>
          <ac:picMkLst>
            <pc:docMk/>
            <pc:sldMk cId="3163208818" sldId="328"/>
            <ac:picMk id="4" creationId="{37B4C61C-3718-A418-956E-3EF6F5AFEF87}"/>
          </ac:picMkLst>
        </pc:picChg>
        <pc:picChg chg="add mod">
          <ac:chgData name="Nguyễn Ngọc Tín" userId="fcb959ec-a8ce-4b1a-af7c-90c382fac543" providerId="ADAL" clId="{4E1C6833-E4D9-47A0-97D4-82B3673089A9}" dt="2022-05-08T11:59:05.338" v="2210" actId="1076"/>
          <ac:picMkLst>
            <pc:docMk/>
            <pc:sldMk cId="3163208818" sldId="328"/>
            <ac:picMk id="6" creationId="{A2184AA9-E3C0-601A-E724-8D200F86B133}"/>
          </ac:picMkLst>
        </pc:picChg>
      </pc:sldChg>
      <pc:sldChg chg="addSp delSp modSp add del mod">
        <pc:chgData name="Nguyễn Ngọc Tín" userId="fcb959ec-a8ce-4b1a-af7c-90c382fac543" providerId="ADAL" clId="{4E1C6833-E4D9-47A0-97D4-82B3673089A9}" dt="2022-05-09T00:35:15.051" v="4458"/>
        <pc:sldMkLst>
          <pc:docMk/>
          <pc:sldMk cId="1598749812" sldId="329"/>
        </pc:sldMkLst>
        <pc:spChg chg="mod">
          <ac:chgData name="Nguyễn Ngọc Tín" userId="fcb959ec-a8ce-4b1a-af7c-90c382fac543" providerId="ADAL" clId="{4E1C6833-E4D9-47A0-97D4-82B3673089A9}" dt="2022-05-08T11:59:21.857" v="2213" actId="20577"/>
          <ac:spMkLst>
            <pc:docMk/>
            <pc:sldMk cId="1598749812" sldId="329"/>
            <ac:spMk id="8" creationId="{8619F141-B443-229B-1205-B0E1E48FFE6D}"/>
          </ac:spMkLst>
        </pc:spChg>
        <pc:spChg chg="mod">
          <ac:chgData name="Nguyễn Ngọc Tín" userId="fcb959ec-a8ce-4b1a-af7c-90c382fac543" providerId="ADAL" clId="{4E1C6833-E4D9-47A0-97D4-82B3673089A9}" dt="2022-05-08T19:56:44.972" v="3003" actId="207"/>
          <ac:spMkLst>
            <pc:docMk/>
            <pc:sldMk cId="1598749812" sldId="329"/>
            <ac:spMk id="10" creationId="{37657218-C23C-EE87-ACA2-8EBD12F9A595}"/>
          </ac:spMkLst>
        </pc:spChg>
        <pc:spChg chg="add del mod">
          <ac:chgData name="Nguyễn Ngọc Tín" userId="fcb959ec-a8ce-4b1a-af7c-90c382fac543" providerId="ADAL" clId="{4E1C6833-E4D9-47A0-97D4-82B3673089A9}" dt="2022-05-08T12:05:47.354" v="2354" actId="21"/>
          <ac:spMkLst>
            <pc:docMk/>
            <pc:sldMk cId="1598749812" sldId="329"/>
            <ac:spMk id="11" creationId="{9112FA68-CC92-7C0E-DC7A-9759E3BA981B}"/>
          </ac:spMkLst>
        </pc:spChg>
        <pc:picChg chg="add mod">
          <ac:chgData name="Nguyễn Ngọc Tín" userId="fcb959ec-a8ce-4b1a-af7c-90c382fac543" providerId="ADAL" clId="{4E1C6833-E4D9-47A0-97D4-82B3673089A9}" dt="2022-05-08T12:08:13.112" v="2418" actId="1076"/>
          <ac:picMkLst>
            <pc:docMk/>
            <pc:sldMk cId="1598749812" sldId="329"/>
            <ac:picMk id="3" creationId="{E552CC83-2102-98EB-678A-7083B558EAB1}"/>
          </ac:picMkLst>
        </pc:picChg>
        <pc:picChg chg="del">
          <ac:chgData name="Nguyễn Ngọc Tín" userId="fcb959ec-a8ce-4b1a-af7c-90c382fac543" providerId="ADAL" clId="{4E1C6833-E4D9-47A0-97D4-82B3673089A9}" dt="2022-05-08T11:59:45.501" v="2214" actId="478"/>
          <ac:picMkLst>
            <pc:docMk/>
            <pc:sldMk cId="1598749812" sldId="329"/>
            <ac:picMk id="4" creationId="{37B4C61C-3718-A418-956E-3EF6F5AFEF87}"/>
          </ac:picMkLst>
        </pc:picChg>
        <pc:picChg chg="del">
          <ac:chgData name="Nguyễn Ngọc Tín" userId="fcb959ec-a8ce-4b1a-af7c-90c382fac543" providerId="ADAL" clId="{4E1C6833-E4D9-47A0-97D4-82B3673089A9}" dt="2022-05-08T11:59:45.501" v="2214" actId="478"/>
          <ac:picMkLst>
            <pc:docMk/>
            <pc:sldMk cId="1598749812" sldId="329"/>
            <ac:picMk id="6" creationId="{A2184AA9-E3C0-601A-E724-8D200F86B133}"/>
          </ac:picMkLst>
        </pc:picChg>
      </pc:sldChg>
      <pc:sldChg chg="modSp add del mod">
        <pc:chgData name="Nguyễn Ngọc Tín" userId="fcb959ec-a8ce-4b1a-af7c-90c382fac543" providerId="ADAL" clId="{4E1C6833-E4D9-47A0-97D4-82B3673089A9}" dt="2022-05-09T00:35:15.051" v="4458"/>
        <pc:sldMkLst>
          <pc:docMk/>
          <pc:sldMk cId="1796216702" sldId="330"/>
        </pc:sldMkLst>
        <pc:spChg chg="mod">
          <ac:chgData name="Nguyễn Ngọc Tín" userId="fcb959ec-a8ce-4b1a-af7c-90c382fac543" providerId="ADAL" clId="{4E1C6833-E4D9-47A0-97D4-82B3673089A9}" dt="2022-05-08T12:08:56.187" v="2424"/>
          <ac:spMkLst>
            <pc:docMk/>
            <pc:sldMk cId="1796216702" sldId="330"/>
            <ac:spMk id="201" creationId="{00000000-0000-0000-0000-000000000000}"/>
          </ac:spMkLst>
        </pc:spChg>
        <pc:spChg chg="mod">
          <ac:chgData name="Nguyễn Ngọc Tín" userId="fcb959ec-a8ce-4b1a-af7c-90c382fac543" providerId="ADAL" clId="{4E1C6833-E4D9-47A0-97D4-82B3673089A9}" dt="2022-05-08T12:08:46.688" v="2423" actId="20577"/>
          <ac:spMkLst>
            <pc:docMk/>
            <pc:sldMk cId="1796216702" sldId="330"/>
            <ac:spMk id="202" creationId="{00000000-0000-0000-0000-000000000000}"/>
          </ac:spMkLst>
        </pc:spChg>
      </pc:sldChg>
      <pc:sldChg chg="addSp delSp modSp add del mod">
        <pc:chgData name="Nguyễn Ngọc Tín" userId="fcb959ec-a8ce-4b1a-af7c-90c382fac543" providerId="ADAL" clId="{4E1C6833-E4D9-47A0-97D4-82B3673089A9}" dt="2022-05-09T00:35:15.051" v="4458"/>
        <pc:sldMkLst>
          <pc:docMk/>
          <pc:sldMk cId="903479573" sldId="331"/>
        </pc:sldMkLst>
        <pc:spChg chg="add del mod">
          <ac:chgData name="Nguyễn Ngọc Tín" userId="fcb959ec-a8ce-4b1a-af7c-90c382fac543" providerId="ADAL" clId="{4E1C6833-E4D9-47A0-97D4-82B3673089A9}" dt="2022-05-08T12:19:07.342" v="2502" actId="478"/>
          <ac:spMkLst>
            <pc:docMk/>
            <pc:sldMk cId="903479573" sldId="331"/>
            <ac:spMk id="3" creationId="{27917846-DB12-D121-C138-637354B4BB2E}"/>
          </ac:spMkLst>
        </pc:spChg>
        <pc:spChg chg="add del mod">
          <ac:chgData name="Nguyễn Ngọc Tín" userId="fcb959ec-a8ce-4b1a-af7c-90c382fac543" providerId="ADAL" clId="{4E1C6833-E4D9-47A0-97D4-82B3673089A9}" dt="2022-05-08T12:20:12.074" v="2512" actId="478"/>
          <ac:spMkLst>
            <pc:docMk/>
            <pc:sldMk cId="903479573" sldId="331"/>
            <ac:spMk id="5" creationId="{8215571D-5FDB-5732-8DE3-3CBEB18D2B81}"/>
          </ac:spMkLst>
        </pc:spChg>
        <pc:spChg chg="del">
          <ac:chgData name="Nguyễn Ngọc Tín" userId="fcb959ec-a8ce-4b1a-af7c-90c382fac543" providerId="ADAL" clId="{4E1C6833-E4D9-47A0-97D4-82B3673089A9}" dt="2022-05-08T12:10:48.266" v="2452" actId="478"/>
          <ac:spMkLst>
            <pc:docMk/>
            <pc:sldMk cId="903479573" sldId="331"/>
            <ac:spMk id="8" creationId="{8619F141-B443-229B-1205-B0E1E48FFE6D}"/>
          </ac:spMkLst>
        </pc:spChg>
        <pc:spChg chg="add mod">
          <ac:chgData name="Nguyễn Ngọc Tín" userId="fcb959ec-a8ce-4b1a-af7c-90c382fac543" providerId="ADAL" clId="{4E1C6833-E4D9-47A0-97D4-82B3673089A9}" dt="2022-05-08T12:20:11.074" v="2510" actId="1076"/>
          <ac:spMkLst>
            <pc:docMk/>
            <pc:sldMk cId="903479573" sldId="331"/>
            <ac:spMk id="10" creationId="{A4EEE150-17A2-3338-FEFF-C4762942DFBD}"/>
          </ac:spMkLst>
        </pc:spChg>
        <pc:spChg chg="add mod">
          <ac:chgData name="Nguyễn Ngọc Tín" userId="fcb959ec-a8ce-4b1a-af7c-90c382fac543" providerId="ADAL" clId="{4E1C6833-E4D9-47A0-97D4-82B3673089A9}" dt="2022-05-08T12:20:11.074" v="2510" actId="1076"/>
          <ac:spMkLst>
            <pc:docMk/>
            <pc:sldMk cId="903479573" sldId="331"/>
            <ac:spMk id="11" creationId="{BD444175-3C30-850E-29B5-5805E1F3F7C5}"/>
          </ac:spMkLst>
        </pc:spChg>
        <pc:spChg chg="add mod">
          <ac:chgData name="Nguyễn Ngọc Tín" userId="fcb959ec-a8ce-4b1a-af7c-90c382fac543" providerId="ADAL" clId="{4E1C6833-E4D9-47A0-97D4-82B3673089A9}" dt="2022-05-08T12:20:11.074" v="2510" actId="1076"/>
          <ac:spMkLst>
            <pc:docMk/>
            <pc:sldMk cId="903479573" sldId="331"/>
            <ac:spMk id="12" creationId="{EF077BA3-C56E-99C3-54CB-DF9629DF921D}"/>
          </ac:spMkLst>
        </pc:spChg>
        <pc:spChg chg="mod">
          <ac:chgData name="Nguyễn Ngọc Tín" userId="fcb959ec-a8ce-4b1a-af7c-90c382fac543" providerId="ADAL" clId="{4E1C6833-E4D9-47A0-97D4-82B3673089A9}" dt="2022-05-08T12:19:09.210" v="2504"/>
          <ac:spMkLst>
            <pc:docMk/>
            <pc:sldMk cId="903479573" sldId="331"/>
            <ac:spMk id="178" creationId="{00000000-0000-0000-0000-000000000000}"/>
          </ac:spMkLst>
        </pc:spChg>
        <pc:spChg chg="add del mod">
          <ac:chgData name="Nguyễn Ngọc Tín" userId="fcb959ec-a8ce-4b1a-af7c-90c382fac543" providerId="ADAL" clId="{4E1C6833-E4D9-47A0-97D4-82B3673089A9}" dt="2022-05-08T12:20:12.074" v="2512" actId="478"/>
          <ac:spMkLst>
            <pc:docMk/>
            <pc:sldMk cId="903479573" sldId="331"/>
            <ac:spMk id="179" creationId="{00000000-0000-0000-0000-000000000000}"/>
          </ac:spMkLst>
        </pc:spChg>
        <pc:picChg chg="del">
          <ac:chgData name="Nguyễn Ngọc Tín" userId="fcb959ec-a8ce-4b1a-af7c-90c382fac543" providerId="ADAL" clId="{4E1C6833-E4D9-47A0-97D4-82B3673089A9}" dt="2022-05-08T12:10:50.267" v="2453" actId="478"/>
          <ac:picMkLst>
            <pc:docMk/>
            <pc:sldMk cId="903479573" sldId="331"/>
            <ac:picMk id="1026" creationId="{18B68344-23A5-A636-748F-E62BDA098265}"/>
          </ac:picMkLst>
        </pc:picChg>
        <pc:picChg chg="del">
          <ac:chgData name="Nguyễn Ngọc Tín" userId="fcb959ec-a8ce-4b1a-af7c-90c382fac543" providerId="ADAL" clId="{4E1C6833-E4D9-47A0-97D4-82B3673089A9}" dt="2022-05-08T12:10:50.267" v="2453" actId="478"/>
          <ac:picMkLst>
            <pc:docMk/>
            <pc:sldMk cId="903479573" sldId="331"/>
            <ac:picMk id="1028" creationId="{665FBD7B-0EBA-F0AB-D6D2-ED3159FE2DD3}"/>
          </ac:picMkLst>
        </pc:picChg>
        <pc:picChg chg="add mod">
          <ac:chgData name="Nguyễn Ngọc Tín" userId="fcb959ec-a8ce-4b1a-af7c-90c382fac543" providerId="ADAL" clId="{4E1C6833-E4D9-47A0-97D4-82B3673089A9}" dt="2022-05-08T12:20:11.074" v="2510" actId="1076"/>
          <ac:picMkLst>
            <pc:docMk/>
            <pc:sldMk cId="903479573" sldId="331"/>
            <ac:picMk id="2050" creationId="{8D01B48C-8DBC-7E01-A8A1-5EB17137C4BE}"/>
          </ac:picMkLst>
        </pc:picChg>
        <pc:picChg chg="add mod">
          <ac:chgData name="Nguyễn Ngọc Tín" userId="fcb959ec-a8ce-4b1a-af7c-90c382fac543" providerId="ADAL" clId="{4E1C6833-E4D9-47A0-97D4-82B3673089A9}" dt="2022-05-08T12:20:11.074" v="2510" actId="1076"/>
          <ac:picMkLst>
            <pc:docMk/>
            <pc:sldMk cId="903479573" sldId="331"/>
            <ac:picMk id="2052" creationId="{821C6904-CBF6-304D-D785-7D82092F6089}"/>
          </ac:picMkLst>
        </pc:picChg>
        <pc:picChg chg="add mod">
          <ac:chgData name="Nguyễn Ngọc Tín" userId="fcb959ec-a8ce-4b1a-af7c-90c382fac543" providerId="ADAL" clId="{4E1C6833-E4D9-47A0-97D4-82B3673089A9}" dt="2022-05-08T12:20:11.074" v="2510" actId="1076"/>
          <ac:picMkLst>
            <pc:docMk/>
            <pc:sldMk cId="903479573" sldId="331"/>
            <ac:picMk id="2054" creationId="{F81C64AD-8A6E-2003-F87F-0D7B0421E632}"/>
          </ac:picMkLst>
        </pc:picChg>
      </pc:sldChg>
      <pc:sldChg chg="add del">
        <pc:chgData name="Nguyễn Ngọc Tín" userId="fcb959ec-a8ce-4b1a-af7c-90c382fac543" providerId="ADAL" clId="{4E1C6833-E4D9-47A0-97D4-82B3673089A9}" dt="2022-05-08T12:20:10.754" v="2509"/>
        <pc:sldMkLst>
          <pc:docMk/>
          <pc:sldMk cId="2548022935" sldId="332"/>
        </pc:sldMkLst>
      </pc:sldChg>
      <pc:sldChg chg="addSp delSp modSp add del mod">
        <pc:chgData name="Nguyễn Ngọc Tín" userId="fcb959ec-a8ce-4b1a-af7c-90c382fac543" providerId="ADAL" clId="{4E1C6833-E4D9-47A0-97D4-82B3673089A9}" dt="2022-05-09T00:35:15.051" v="4458"/>
        <pc:sldMkLst>
          <pc:docMk/>
          <pc:sldMk cId="3024452526" sldId="332"/>
        </pc:sldMkLst>
        <pc:spChg chg="del">
          <ac:chgData name="Nguyễn Ngọc Tín" userId="fcb959ec-a8ce-4b1a-af7c-90c382fac543" providerId="ADAL" clId="{4E1C6833-E4D9-47A0-97D4-82B3673089A9}" dt="2022-05-08T12:20:55.177" v="2515" actId="478"/>
          <ac:spMkLst>
            <pc:docMk/>
            <pc:sldMk cId="3024452526" sldId="332"/>
            <ac:spMk id="10" creationId="{A4EEE150-17A2-3338-FEFF-C4762942DFBD}"/>
          </ac:spMkLst>
        </pc:spChg>
        <pc:spChg chg="del mod">
          <ac:chgData name="Nguyễn Ngọc Tín" userId="fcb959ec-a8ce-4b1a-af7c-90c382fac543" providerId="ADAL" clId="{4E1C6833-E4D9-47A0-97D4-82B3673089A9}" dt="2022-05-08T12:20:58.537" v="2517" actId="478"/>
          <ac:spMkLst>
            <pc:docMk/>
            <pc:sldMk cId="3024452526" sldId="332"/>
            <ac:spMk id="11" creationId="{BD444175-3C30-850E-29B5-5805E1F3F7C5}"/>
          </ac:spMkLst>
        </pc:spChg>
        <pc:spChg chg="del">
          <ac:chgData name="Nguyễn Ngọc Tín" userId="fcb959ec-a8ce-4b1a-af7c-90c382fac543" providerId="ADAL" clId="{4E1C6833-E4D9-47A0-97D4-82B3673089A9}" dt="2022-05-08T12:20:55.177" v="2515" actId="478"/>
          <ac:spMkLst>
            <pc:docMk/>
            <pc:sldMk cId="3024452526" sldId="332"/>
            <ac:spMk id="12" creationId="{EF077BA3-C56E-99C3-54CB-DF9629DF921D}"/>
          </ac:spMkLst>
        </pc:spChg>
        <pc:spChg chg="mod">
          <ac:chgData name="Nguyễn Ngọc Tín" userId="fcb959ec-a8ce-4b1a-af7c-90c382fac543" providerId="ADAL" clId="{4E1C6833-E4D9-47A0-97D4-82B3673089A9}" dt="2022-05-08T20:13:51.003" v="3363" actId="20577"/>
          <ac:spMkLst>
            <pc:docMk/>
            <pc:sldMk cId="3024452526" sldId="332"/>
            <ac:spMk id="179" creationId="{00000000-0000-0000-0000-000000000000}"/>
          </ac:spMkLst>
        </pc:spChg>
        <pc:picChg chg="add mod">
          <ac:chgData name="Nguyễn Ngọc Tín" userId="fcb959ec-a8ce-4b1a-af7c-90c382fac543" providerId="ADAL" clId="{4E1C6833-E4D9-47A0-97D4-82B3673089A9}" dt="2022-05-08T12:21:48.708" v="2530" actId="1076"/>
          <ac:picMkLst>
            <pc:docMk/>
            <pc:sldMk cId="3024452526" sldId="332"/>
            <ac:picMk id="3" creationId="{6CF6F72E-EBDD-CC7E-85CB-D1599FC37874}"/>
          </ac:picMkLst>
        </pc:picChg>
        <pc:picChg chg="del">
          <ac:chgData name="Nguyễn Ngọc Tín" userId="fcb959ec-a8ce-4b1a-af7c-90c382fac543" providerId="ADAL" clId="{4E1C6833-E4D9-47A0-97D4-82B3673089A9}" dt="2022-05-08T12:20:55.177" v="2515" actId="478"/>
          <ac:picMkLst>
            <pc:docMk/>
            <pc:sldMk cId="3024452526" sldId="332"/>
            <ac:picMk id="2050" creationId="{8D01B48C-8DBC-7E01-A8A1-5EB17137C4BE}"/>
          </ac:picMkLst>
        </pc:picChg>
        <pc:picChg chg="del">
          <ac:chgData name="Nguyễn Ngọc Tín" userId="fcb959ec-a8ce-4b1a-af7c-90c382fac543" providerId="ADAL" clId="{4E1C6833-E4D9-47A0-97D4-82B3673089A9}" dt="2022-05-08T12:20:55.177" v="2515" actId="478"/>
          <ac:picMkLst>
            <pc:docMk/>
            <pc:sldMk cId="3024452526" sldId="332"/>
            <ac:picMk id="2052" creationId="{821C6904-CBF6-304D-D785-7D82092F6089}"/>
          </ac:picMkLst>
        </pc:picChg>
        <pc:picChg chg="del">
          <ac:chgData name="Nguyễn Ngọc Tín" userId="fcb959ec-a8ce-4b1a-af7c-90c382fac543" providerId="ADAL" clId="{4E1C6833-E4D9-47A0-97D4-82B3673089A9}" dt="2022-05-08T12:20:55.177" v="2515" actId="478"/>
          <ac:picMkLst>
            <pc:docMk/>
            <pc:sldMk cId="3024452526" sldId="332"/>
            <ac:picMk id="2054" creationId="{F81C64AD-8A6E-2003-F87F-0D7B0421E632}"/>
          </ac:picMkLst>
        </pc:picChg>
        <pc:picChg chg="add del mod">
          <ac:chgData name="Nguyễn Ngọc Tín" userId="fcb959ec-a8ce-4b1a-af7c-90c382fac543" providerId="ADAL" clId="{4E1C6833-E4D9-47A0-97D4-82B3673089A9}" dt="2022-05-08T12:21:40.489" v="2524" actId="478"/>
          <ac:picMkLst>
            <pc:docMk/>
            <pc:sldMk cId="3024452526" sldId="332"/>
            <ac:picMk id="7170" creationId="{44B40514-9AD3-2A5C-66DB-3B8060F23AFE}"/>
          </ac:picMkLst>
        </pc:picChg>
        <pc:picChg chg="add mod">
          <ac:chgData name="Nguyễn Ngọc Tín" userId="fcb959ec-a8ce-4b1a-af7c-90c382fac543" providerId="ADAL" clId="{4E1C6833-E4D9-47A0-97D4-82B3673089A9}" dt="2022-05-08T12:21:49.989" v="2531" actId="1076"/>
          <ac:picMkLst>
            <pc:docMk/>
            <pc:sldMk cId="3024452526" sldId="332"/>
            <ac:picMk id="7172" creationId="{BF0043B8-F55C-7BA0-9F81-F83AD51E264A}"/>
          </ac:picMkLst>
        </pc:picChg>
      </pc:sldChg>
      <pc:sldChg chg="add del">
        <pc:chgData name="Nguyễn Ngọc Tín" userId="fcb959ec-a8ce-4b1a-af7c-90c382fac543" providerId="ADAL" clId="{4E1C6833-E4D9-47A0-97D4-82B3673089A9}" dt="2022-05-08T20:13:41.447" v="3316" actId="47"/>
        <pc:sldMkLst>
          <pc:docMk/>
          <pc:sldMk cId="3992742421" sldId="333"/>
        </pc:sldMkLst>
      </pc:sldChg>
      <pc:sldChg chg="addSp delSp modSp add mod delAnim">
        <pc:chgData name="Nguyễn Ngọc Tín" userId="fcb959ec-a8ce-4b1a-af7c-90c382fac543" providerId="ADAL" clId="{4E1C6833-E4D9-47A0-97D4-82B3673089A9}" dt="2022-05-08T22:54:23.701" v="3944" actId="20577"/>
        <pc:sldMkLst>
          <pc:docMk/>
          <pc:sldMk cId="1063926220" sldId="334"/>
        </pc:sldMkLst>
        <pc:spChg chg="add mod">
          <ac:chgData name="Nguyễn Ngọc Tín" userId="fcb959ec-a8ce-4b1a-af7c-90c382fac543" providerId="ADAL" clId="{4E1C6833-E4D9-47A0-97D4-82B3673089A9}" dt="2022-05-08T14:09:41.845" v="2681" actId="403"/>
          <ac:spMkLst>
            <pc:docMk/>
            <pc:sldMk cId="1063926220" sldId="334"/>
            <ac:spMk id="2" creationId="{347F473C-802E-9C97-AAE0-048C6BAB8B6F}"/>
          </ac:spMkLst>
        </pc:spChg>
        <pc:spChg chg="mod">
          <ac:chgData name="Nguyễn Ngọc Tín" userId="fcb959ec-a8ce-4b1a-af7c-90c382fac543" providerId="ADAL" clId="{4E1C6833-E4D9-47A0-97D4-82B3673089A9}" dt="2022-05-08T22:54:10.786" v="3939" actId="14100"/>
          <ac:spMkLst>
            <pc:docMk/>
            <pc:sldMk cId="1063926220" sldId="334"/>
            <ac:spMk id="8" creationId="{036E395C-A23E-FCEC-030C-92D40A9091D4}"/>
          </ac:spMkLst>
        </pc:spChg>
        <pc:spChg chg="del mod">
          <ac:chgData name="Nguyễn Ngọc Tín" userId="fcb959ec-a8ce-4b1a-af7c-90c382fac543" providerId="ADAL" clId="{4E1C6833-E4D9-47A0-97D4-82B3673089A9}" dt="2022-05-08T14:07:51.149" v="2649" actId="478"/>
          <ac:spMkLst>
            <pc:docMk/>
            <pc:sldMk cId="1063926220" sldId="334"/>
            <ac:spMk id="15" creationId="{04569472-2F99-2664-398A-2715BB46498D}"/>
          </ac:spMkLst>
        </pc:spChg>
        <pc:spChg chg="del mod">
          <ac:chgData name="Nguyễn Ngọc Tín" userId="fcb959ec-a8ce-4b1a-af7c-90c382fac543" providerId="ADAL" clId="{4E1C6833-E4D9-47A0-97D4-82B3673089A9}" dt="2022-05-08T14:09:19.168" v="2673" actId="478"/>
          <ac:spMkLst>
            <pc:docMk/>
            <pc:sldMk cId="1063926220" sldId="334"/>
            <ac:spMk id="16" creationId="{6B104FF5-6143-B96F-4FB6-E50D61CBE8C6}"/>
          </ac:spMkLst>
        </pc:spChg>
        <pc:spChg chg="del mod">
          <ac:chgData name="Nguyễn Ngọc Tín" userId="fcb959ec-a8ce-4b1a-af7c-90c382fac543" providerId="ADAL" clId="{4E1C6833-E4D9-47A0-97D4-82B3673089A9}" dt="2022-05-08T14:08:59.812" v="2654" actId="478"/>
          <ac:spMkLst>
            <pc:docMk/>
            <pc:sldMk cId="1063926220" sldId="334"/>
            <ac:spMk id="19" creationId="{F8D42BAD-B67B-73CA-3A15-180A444AF6F6}"/>
          </ac:spMkLst>
        </pc:spChg>
        <pc:spChg chg="mod">
          <ac:chgData name="Nguyễn Ngọc Tín" userId="fcb959ec-a8ce-4b1a-af7c-90c382fac543" providerId="ADAL" clId="{4E1C6833-E4D9-47A0-97D4-82B3673089A9}" dt="2022-05-08T22:54:23.701" v="3944" actId="20577"/>
          <ac:spMkLst>
            <pc:docMk/>
            <pc:sldMk cId="1063926220" sldId="334"/>
            <ac:spMk id="23" creationId="{A07134D8-4B16-EC6F-5FF2-64BCBC7025E3}"/>
          </ac:spMkLst>
        </pc:spChg>
        <pc:spChg chg="mod">
          <ac:chgData name="Nguyễn Ngọc Tín" userId="fcb959ec-a8ce-4b1a-af7c-90c382fac543" providerId="ADAL" clId="{4E1C6833-E4D9-47A0-97D4-82B3673089A9}" dt="2022-05-08T14:05:42.101" v="2643"/>
          <ac:spMkLst>
            <pc:docMk/>
            <pc:sldMk cId="1063926220" sldId="334"/>
            <ac:spMk id="179" creationId="{00000000-0000-0000-0000-000000000000}"/>
          </ac:spMkLst>
        </pc:spChg>
        <pc:picChg chg="add mod">
          <ac:chgData name="Nguyễn Ngọc Tín" userId="fcb959ec-a8ce-4b1a-af7c-90c382fac543" providerId="ADAL" clId="{4E1C6833-E4D9-47A0-97D4-82B3673089A9}" dt="2022-05-08T14:09:38.694" v="2679" actId="1076"/>
          <ac:picMkLst>
            <pc:docMk/>
            <pc:sldMk cId="1063926220" sldId="334"/>
            <ac:picMk id="1026" creationId="{74B3AB52-2541-9C42-C56C-93F145C5CEBA}"/>
          </ac:picMkLst>
        </pc:picChg>
      </pc:sldChg>
      <pc:sldChg chg="addSp delSp modSp add mod modAnim">
        <pc:chgData name="Nguyễn Ngọc Tín" userId="fcb959ec-a8ce-4b1a-af7c-90c382fac543" providerId="ADAL" clId="{4E1C6833-E4D9-47A0-97D4-82B3673089A9}" dt="2022-05-08T23:15:38.090" v="4350"/>
        <pc:sldMkLst>
          <pc:docMk/>
          <pc:sldMk cId="1832718387" sldId="335"/>
        </pc:sldMkLst>
        <pc:spChg chg="mod">
          <ac:chgData name="Nguyễn Ngọc Tín" userId="fcb959ec-a8ce-4b1a-af7c-90c382fac543" providerId="ADAL" clId="{4E1C6833-E4D9-47A0-97D4-82B3673089A9}" dt="2022-05-08T23:15:26.809" v="4348" actId="403"/>
          <ac:spMkLst>
            <pc:docMk/>
            <pc:sldMk cId="1832718387" sldId="335"/>
            <ac:spMk id="2" creationId="{347F473C-802E-9C97-AAE0-048C6BAB8B6F}"/>
          </ac:spMkLst>
        </pc:spChg>
        <pc:spChg chg="add del mod">
          <ac:chgData name="Nguyễn Ngọc Tín" userId="fcb959ec-a8ce-4b1a-af7c-90c382fac543" providerId="ADAL" clId="{4E1C6833-E4D9-47A0-97D4-82B3673089A9}" dt="2022-05-08T23:05:03.205" v="4059" actId="478"/>
          <ac:spMkLst>
            <pc:docMk/>
            <pc:sldMk cId="1832718387" sldId="335"/>
            <ac:spMk id="4" creationId="{50424FB9-4A9B-A078-4653-300822A56436}"/>
          </ac:spMkLst>
        </pc:spChg>
        <pc:spChg chg="mod">
          <ac:chgData name="Nguyễn Ngọc Tín" userId="fcb959ec-a8ce-4b1a-af7c-90c382fac543" providerId="ADAL" clId="{4E1C6833-E4D9-47A0-97D4-82B3673089A9}" dt="2022-05-08T23:08:27.587" v="4156" actId="14100"/>
          <ac:spMkLst>
            <pc:docMk/>
            <pc:sldMk cId="1832718387" sldId="335"/>
            <ac:spMk id="8" creationId="{036E395C-A23E-FCEC-030C-92D40A9091D4}"/>
          </ac:spMkLst>
        </pc:spChg>
        <pc:spChg chg="add del mod">
          <ac:chgData name="Nguyễn Ngọc Tín" userId="fcb959ec-a8ce-4b1a-af7c-90c382fac543" providerId="ADAL" clId="{4E1C6833-E4D9-47A0-97D4-82B3673089A9}" dt="2022-05-08T23:08:31.545" v="4157" actId="478"/>
          <ac:spMkLst>
            <pc:docMk/>
            <pc:sldMk cId="1832718387" sldId="335"/>
            <ac:spMk id="11" creationId="{870BB613-DD22-40FE-934C-D098EAC8E40B}"/>
          </ac:spMkLst>
        </pc:spChg>
        <pc:spChg chg="add mod">
          <ac:chgData name="Nguyễn Ngọc Tín" userId="fcb959ec-a8ce-4b1a-af7c-90c382fac543" providerId="ADAL" clId="{4E1C6833-E4D9-47A0-97D4-82B3673089A9}" dt="2022-05-08T23:15:28.893" v="4349" actId="403"/>
          <ac:spMkLst>
            <pc:docMk/>
            <pc:sldMk cId="1832718387" sldId="335"/>
            <ac:spMk id="12" creationId="{3123AE25-2A6E-6FB3-80AD-4C1A10B00628}"/>
          </ac:spMkLst>
        </pc:spChg>
        <pc:spChg chg="add mod">
          <ac:chgData name="Nguyễn Ngọc Tín" userId="fcb959ec-a8ce-4b1a-af7c-90c382fac543" providerId="ADAL" clId="{4E1C6833-E4D9-47A0-97D4-82B3673089A9}" dt="2022-05-08T23:15:06.155" v="4341" actId="20577"/>
          <ac:spMkLst>
            <pc:docMk/>
            <pc:sldMk cId="1832718387" sldId="335"/>
            <ac:spMk id="13" creationId="{DEADAB18-C176-C124-A176-7788DD644E30}"/>
          </ac:spMkLst>
        </pc:spChg>
        <pc:spChg chg="mod">
          <ac:chgData name="Nguyễn Ngọc Tín" userId="fcb959ec-a8ce-4b1a-af7c-90c382fac543" providerId="ADAL" clId="{4E1C6833-E4D9-47A0-97D4-82B3673089A9}" dt="2022-05-08T23:13:30.193" v="4276" actId="20577"/>
          <ac:spMkLst>
            <pc:docMk/>
            <pc:sldMk cId="1832718387" sldId="335"/>
            <ac:spMk id="23" creationId="{A07134D8-4B16-EC6F-5FF2-64BCBC7025E3}"/>
          </ac:spMkLst>
        </pc:spChg>
        <pc:spChg chg="del">
          <ac:chgData name="Nguyễn Ngọc Tín" userId="fcb959ec-a8ce-4b1a-af7c-90c382fac543" providerId="ADAL" clId="{4E1C6833-E4D9-47A0-97D4-82B3673089A9}" dt="2022-05-08T23:05:01.073" v="4058" actId="478"/>
          <ac:spMkLst>
            <pc:docMk/>
            <pc:sldMk cId="1832718387" sldId="335"/>
            <ac:spMk id="179" creationId="{00000000-0000-0000-0000-000000000000}"/>
          </ac:spMkLst>
        </pc:spChg>
        <pc:picChg chg="add mod">
          <ac:chgData name="Nguyễn Ngọc Tín" userId="fcb959ec-a8ce-4b1a-af7c-90c382fac543" providerId="ADAL" clId="{4E1C6833-E4D9-47A0-97D4-82B3673089A9}" dt="2022-05-08T23:12:25.913" v="4213" actId="1076"/>
          <ac:picMkLst>
            <pc:docMk/>
            <pc:sldMk cId="1832718387" sldId="335"/>
            <ac:picMk id="5" creationId="{242BA5F8-C167-5998-4460-ABD4706A4A57}"/>
          </ac:picMkLst>
        </pc:picChg>
        <pc:picChg chg="del">
          <ac:chgData name="Nguyễn Ngọc Tín" userId="fcb959ec-a8ce-4b1a-af7c-90c382fac543" providerId="ADAL" clId="{4E1C6833-E4D9-47A0-97D4-82B3673089A9}" dt="2022-05-08T23:05:08.870" v="4061" actId="478"/>
          <ac:picMkLst>
            <pc:docMk/>
            <pc:sldMk cId="1832718387" sldId="335"/>
            <ac:picMk id="1026" creationId="{74B3AB52-2541-9C42-C56C-93F145C5CEBA}"/>
          </ac:picMkLst>
        </pc:picChg>
      </pc:sldChg>
      <pc:sldChg chg="addSp delSp modSp add del mod">
        <pc:chgData name="Nguyễn Ngọc Tín" userId="fcb959ec-a8ce-4b1a-af7c-90c382fac543" providerId="ADAL" clId="{4E1C6833-E4D9-47A0-97D4-82B3673089A9}" dt="2022-05-09T00:35:15.051" v="4458"/>
        <pc:sldMkLst>
          <pc:docMk/>
          <pc:sldMk cId="194880762" sldId="336"/>
        </pc:sldMkLst>
        <pc:spChg chg="add mod">
          <ac:chgData name="Nguyễn Ngọc Tín" userId="fcb959ec-a8ce-4b1a-af7c-90c382fac543" providerId="ADAL" clId="{4E1C6833-E4D9-47A0-97D4-82B3673089A9}" dt="2022-05-08T19:52:45.516" v="2994" actId="20577"/>
          <ac:spMkLst>
            <pc:docMk/>
            <pc:sldMk cId="194880762" sldId="336"/>
            <ac:spMk id="8" creationId="{05C96806-E908-C740-EE11-B47A819C663E}"/>
          </ac:spMkLst>
        </pc:spChg>
        <pc:spChg chg="del">
          <ac:chgData name="Nguyễn Ngọc Tín" userId="fcb959ec-a8ce-4b1a-af7c-90c382fac543" providerId="ADAL" clId="{4E1C6833-E4D9-47A0-97D4-82B3673089A9}" dt="2022-05-08T19:47:43.005" v="2764" actId="478"/>
          <ac:spMkLst>
            <pc:docMk/>
            <pc:sldMk cId="194880762" sldId="336"/>
            <ac:spMk id="9" creationId="{D68F72AB-7343-F15E-1587-11A1F82DAEF1}"/>
          </ac:spMkLst>
        </pc:spChg>
        <pc:spChg chg="add mod">
          <ac:chgData name="Nguyễn Ngọc Tín" userId="fcb959ec-a8ce-4b1a-af7c-90c382fac543" providerId="ADAL" clId="{4E1C6833-E4D9-47A0-97D4-82B3673089A9}" dt="2022-05-08T19:52:35.001" v="2980" actId="1076"/>
          <ac:spMkLst>
            <pc:docMk/>
            <pc:sldMk cId="194880762" sldId="336"/>
            <ac:spMk id="10" creationId="{39353834-1339-1AD3-3C16-B3A9DB16CBF2}"/>
          </ac:spMkLst>
        </pc:spChg>
        <pc:picChg chg="add del mod">
          <ac:chgData name="Nguyễn Ngọc Tín" userId="fcb959ec-a8ce-4b1a-af7c-90c382fac543" providerId="ADAL" clId="{4E1C6833-E4D9-47A0-97D4-82B3673089A9}" dt="2022-05-08T19:58:33.364" v="3004" actId="478"/>
          <ac:picMkLst>
            <pc:docMk/>
            <pc:sldMk cId="194880762" sldId="336"/>
            <ac:picMk id="3" creationId="{C18A11A0-37AB-DF6E-B0A9-5B7C4BE7EF93}"/>
          </ac:picMkLst>
        </pc:picChg>
        <pc:picChg chg="add del mod">
          <ac:chgData name="Nguyễn Ngọc Tín" userId="fcb959ec-a8ce-4b1a-af7c-90c382fac543" providerId="ADAL" clId="{4E1C6833-E4D9-47A0-97D4-82B3673089A9}" dt="2022-05-08T19:59:05.265" v="3011" actId="478"/>
          <ac:picMkLst>
            <pc:docMk/>
            <pc:sldMk cId="194880762" sldId="336"/>
            <ac:picMk id="6" creationId="{5054D001-F173-5729-8454-120E117B9138}"/>
          </ac:picMkLst>
        </pc:picChg>
        <pc:picChg chg="del">
          <ac:chgData name="Nguyễn Ngọc Tín" userId="fcb959ec-a8ce-4b1a-af7c-90c382fac543" providerId="ADAL" clId="{4E1C6833-E4D9-47A0-97D4-82B3673089A9}" dt="2022-05-08T19:47:16.662" v="2753" actId="478"/>
          <ac:picMkLst>
            <pc:docMk/>
            <pc:sldMk cId="194880762" sldId="336"/>
            <ac:picMk id="7" creationId="{CD3E95F8-7201-8FA9-2314-53B606B068AA}"/>
          </ac:picMkLst>
        </pc:picChg>
        <pc:picChg chg="add mod">
          <ac:chgData name="Nguyễn Ngọc Tín" userId="fcb959ec-a8ce-4b1a-af7c-90c382fac543" providerId="ADAL" clId="{4E1C6833-E4D9-47A0-97D4-82B3673089A9}" dt="2022-05-08T19:59:19.098" v="3020" actId="1076"/>
          <ac:picMkLst>
            <pc:docMk/>
            <pc:sldMk cId="194880762" sldId="336"/>
            <ac:picMk id="12" creationId="{75C700C3-2581-DDC3-C712-3122BF566E9C}"/>
          </ac:picMkLst>
        </pc:picChg>
      </pc:sldChg>
      <pc:sldChg chg="addSp delSp modSp add del mod ord">
        <pc:chgData name="Nguyễn Ngọc Tín" userId="fcb959ec-a8ce-4b1a-af7c-90c382fac543" providerId="ADAL" clId="{4E1C6833-E4D9-47A0-97D4-82B3673089A9}" dt="2022-05-09T00:35:15.051" v="4458"/>
        <pc:sldMkLst>
          <pc:docMk/>
          <pc:sldMk cId="961980801" sldId="337"/>
        </pc:sldMkLst>
        <pc:spChg chg="mod">
          <ac:chgData name="Nguyễn Ngọc Tín" userId="fcb959ec-a8ce-4b1a-af7c-90c382fac543" providerId="ADAL" clId="{4E1C6833-E4D9-47A0-97D4-82B3673089A9}" dt="2022-05-08T19:59:48.387" v="3024"/>
          <ac:spMkLst>
            <pc:docMk/>
            <pc:sldMk cId="961980801" sldId="337"/>
            <ac:spMk id="8" creationId="{8619F141-B443-229B-1205-B0E1E48FFE6D}"/>
          </ac:spMkLst>
        </pc:spChg>
        <pc:spChg chg="mod">
          <ac:chgData name="Nguyễn Ngọc Tín" userId="fcb959ec-a8ce-4b1a-af7c-90c382fac543" providerId="ADAL" clId="{4E1C6833-E4D9-47A0-97D4-82B3673089A9}" dt="2022-05-08T20:12:36.475" v="3314" actId="1076"/>
          <ac:spMkLst>
            <pc:docMk/>
            <pc:sldMk cId="961980801" sldId="337"/>
            <ac:spMk id="10" creationId="{37657218-C23C-EE87-ACA2-8EBD12F9A595}"/>
          </ac:spMkLst>
        </pc:spChg>
        <pc:spChg chg="mod topLvl">
          <ac:chgData name="Nguyễn Ngọc Tín" userId="fcb959ec-a8ce-4b1a-af7c-90c382fac543" providerId="ADAL" clId="{4E1C6833-E4D9-47A0-97D4-82B3673089A9}" dt="2022-05-08T20:12:24.309" v="3310" actId="164"/>
          <ac:spMkLst>
            <pc:docMk/>
            <pc:sldMk cId="961980801" sldId="337"/>
            <ac:spMk id="20" creationId="{AD7386FF-1E3E-8A97-CE5D-F9425C5E6622}"/>
          </ac:spMkLst>
        </pc:spChg>
        <pc:spChg chg="mod topLvl">
          <ac:chgData name="Nguyễn Ngọc Tín" userId="fcb959ec-a8ce-4b1a-af7c-90c382fac543" providerId="ADAL" clId="{4E1C6833-E4D9-47A0-97D4-82B3673089A9}" dt="2022-05-08T20:12:24.309" v="3310" actId="164"/>
          <ac:spMkLst>
            <pc:docMk/>
            <pc:sldMk cId="961980801" sldId="337"/>
            <ac:spMk id="21" creationId="{4C2E0E38-A02D-C72E-ED78-2CE91F726C3B}"/>
          </ac:spMkLst>
        </pc:spChg>
        <pc:spChg chg="mod topLvl">
          <ac:chgData name="Nguyễn Ngọc Tín" userId="fcb959ec-a8ce-4b1a-af7c-90c382fac543" providerId="ADAL" clId="{4E1C6833-E4D9-47A0-97D4-82B3673089A9}" dt="2022-05-08T20:12:24.309" v="3310" actId="164"/>
          <ac:spMkLst>
            <pc:docMk/>
            <pc:sldMk cId="961980801" sldId="337"/>
            <ac:spMk id="22" creationId="{64314CE0-542B-C355-29E5-BC0CE910E33E}"/>
          </ac:spMkLst>
        </pc:spChg>
        <pc:spChg chg="mod topLvl">
          <ac:chgData name="Nguyễn Ngọc Tín" userId="fcb959ec-a8ce-4b1a-af7c-90c382fac543" providerId="ADAL" clId="{4E1C6833-E4D9-47A0-97D4-82B3673089A9}" dt="2022-05-08T20:12:24.309" v="3310" actId="164"/>
          <ac:spMkLst>
            <pc:docMk/>
            <pc:sldMk cId="961980801" sldId="337"/>
            <ac:spMk id="23" creationId="{E5A046B9-FE80-3A84-29E5-7F4F698BF06B}"/>
          </ac:spMkLst>
        </pc:spChg>
        <pc:spChg chg="mod topLvl">
          <ac:chgData name="Nguyễn Ngọc Tín" userId="fcb959ec-a8ce-4b1a-af7c-90c382fac543" providerId="ADAL" clId="{4E1C6833-E4D9-47A0-97D4-82B3673089A9}" dt="2022-05-08T20:12:24.309" v="3310" actId="164"/>
          <ac:spMkLst>
            <pc:docMk/>
            <pc:sldMk cId="961980801" sldId="337"/>
            <ac:spMk id="24" creationId="{4E05CA1F-4AF8-36F8-88B3-C477855EA678}"/>
          </ac:spMkLst>
        </pc:spChg>
        <pc:spChg chg="mod topLvl">
          <ac:chgData name="Nguyễn Ngọc Tín" userId="fcb959ec-a8ce-4b1a-af7c-90c382fac543" providerId="ADAL" clId="{4E1C6833-E4D9-47A0-97D4-82B3673089A9}" dt="2022-05-08T20:12:24.309" v="3310" actId="164"/>
          <ac:spMkLst>
            <pc:docMk/>
            <pc:sldMk cId="961980801" sldId="337"/>
            <ac:spMk id="25" creationId="{7754AF5B-FD49-E786-AD7F-7104C3B3C0DD}"/>
          </ac:spMkLst>
        </pc:spChg>
        <pc:spChg chg="mod topLvl">
          <ac:chgData name="Nguyễn Ngọc Tín" userId="fcb959ec-a8ce-4b1a-af7c-90c382fac543" providerId="ADAL" clId="{4E1C6833-E4D9-47A0-97D4-82B3673089A9}" dt="2022-05-08T20:12:24.309" v="3310" actId="164"/>
          <ac:spMkLst>
            <pc:docMk/>
            <pc:sldMk cId="961980801" sldId="337"/>
            <ac:spMk id="26" creationId="{38C71F16-9E04-7550-B141-CE3CDE9048D4}"/>
          </ac:spMkLst>
        </pc:spChg>
        <pc:spChg chg="mod topLvl">
          <ac:chgData name="Nguyễn Ngọc Tín" userId="fcb959ec-a8ce-4b1a-af7c-90c382fac543" providerId="ADAL" clId="{4E1C6833-E4D9-47A0-97D4-82B3673089A9}" dt="2022-05-08T20:12:24.309" v="3310" actId="164"/>
          <ac:spMkLst>
            <pc:docMk/>
            <pc:sldMk cId="961980801" sldId="337"/>
            <ac:spMk id="27" creationId="{254F7DCC-FD50-0E93-0E18-F16D52A090C4}"/>
          </ac:spMkLst>
        </pc:spChg>
        <pc:spChg chg="mod topLvl">
          <ac:chgData name="Nguyễn Ngọc Tín" userId="fcb959ec-a8ce-4b1a-af7c-90c382fac543" providerId="ADAL" clId="{4E1C6833-E4D9-47A0-97D4-82B3673089A9}" dt="2022-05-08T20:12:24.309" v="3310" actId="164"/>
          <ac:spMkLst>
            <pc:docMk/>
            <pc:sldMk cId="961980801" sldId="337"/>
            <ac:spMk id="28" creationId="{C3F4C24C-37FC-3FBD-196A-7CEC3667E2A5}"/>
          </ac:spMkLst>
        </pc:spChg>
        <pc:spChg chg="add mod">
          <ac:chgData name="Nguyễn Ngọc Tín" userId="fcb959ec-a8ce-4b1a-af7c-90c382fac543" providerId="ADAL" clId="{4E1C6833-E4D9-47A0-97D4-82B3673089A9}" dt="2022-05-08T20:12:24.309" v="3310" actId="164"/>
          <ac:spMkLst>
            <pc:docMk/>
            <pc:sldMk cId="961980801" sldId="337"/>
            <ac:spMk id="46" creationId="{083B14A1-7085-5E96-51A3-BB1AD88F1C57}"/>
          </ac:spMkLst>
        </pc:spChg>
        <pc:spChg chg="add mod">
          <ac:chgData name="Nguyễn Ngọc Tín" userId="fcb959ec-a8ce-4b1a-af7c-90c382fac543" providerId="ADAL" clId="{4E1C6833-E4D9-47A0-97D4-82B3673089A9}" dt="2022-05-08T20:12:24.309" v="3310" actId="164"/>
          <ac:spMkLst>
            <pc:docMk/>
            <pc:sldMk cId="961980801" sldId="337"/>
            <ac:spMk id="65" creationId="{6977927D-2654-8241-C898-D526BAD44DA2}"/>
          </ac:spMkLst>
        </pc:spChg>
        <pc:spChg chg="add mod">
          <ac:chgData name="Nguyễn Ngọc Tín" userId="fcb959ec-a8ce-4b1a-af7c-90c382fac543" providerId="ADAL" clId="{4E1C6833-E4D9-47A0-97D4-82B3673089A9}" dt="2022-05-08T20:12:24.309" v="3310" actId="164"/>
          <ac:spMkLst>
            <pc:docMk/>
            <pc:sldMk cId="961980801" sldId="337"/>
            <ac:spMk id="66" creationId="{5A254FE6-DCFD-D035-7A93-DD1FE54ED3B2}"/>
          </ac:spMkLst>
        </pc:spChg>
        <pc:spChg chg="add mod">
          <ac:chgData name="Nguyễn Ngọc Tín" userId="fcb959ec-a8ce-4b1a-af7c-90c382fac543" providerId="ADAL" clId="{4E1C6833-E4D9-47A0-97D4-82B3673089A9}" dt="2022-05-08T20:12:24.309" v="3310" actId="164"/>
          <ac:spMkLst>
            <pc:docMk/>
            <pc:sldMk cId="961980801" sldId="337"/>
            <ac:spMk id="69" creationId="{BB6EF1EC-3026-66F9-701B-DC35D965C3B6}"/>
          </ac:spMkLst>
        </pc:spChg>
        <pc:spChg chg="add mod">
          <ac:chgData name="Nguyễn Ngọc Tín" userId="fcb959ec-a8ce-4b1a-af7c-90c382fac543" providerId="ADAL" clId="{4E1C6833-E4D9-47A0-97D4-82B3673089A9}" dt="2022-05-08T20:12:24.309" v="3310" actId="164"/>
          <ac:spMkLst>
            <pc:docMk/>
            <pc:sldMk cId="961980801" sldId="337"/>
            <ac:spMk id="70" creationId="{21569B1C-764B-0A46-6FDD-F257466B7874}"/>
          </ac:spMkLst>
        </pc:spChg>
        <pc:grpChg chg="add del mod">
          <ac:chgData name="Nguyễn Ngọc Tín" userId="fcb959ec-a8ce-4b1a-af7c-90c382fac543" providerId="ADAL" clId="{4E1C6833-E4D9-47A0-97D4-82B3673089A9}" dt="2022-05-08T20:07:30.870" v="3124" actId="165"/>
          <ac:grpSpMkLst>
            <pc:docMk/>
            <pc:sldMk cId="961980801" sldId="337"/>
            <ac:grpSpMk id="19" creationId="{87A32840-2C98-5C75-3C20-EA249491AC34}"/>
          </ac:grpSpMkLst>
        </pc:grpChg>
        <pc:grpChg chg="add mod">
          <ac:chgData name="Nguyễn Ngọc Tín" userId="fcb959ec-a8ce-4b1a-af7c-90c382fac543" providerId="ADAL" clId="{4E1C6833-E4D9-47A0-97D4-82B3673089A9}" dt="2022-05-08T20:12:40.203" v="3315" actId="1076"/>
          <ac:grpSpMkLst>
            <pc:docMk/>
            <pc:sldMk cId="961980801" sldId="337"/>
            <ac:grpSpMk id="67" creationId="{9EC53850-09B2-AD7C-18DA-722639A88689}"/>
          </ac:grpSpMkLst>
        </pc:grpChg>
        <pc:picChg chg="del">
          <ac:chgData name="Nguyễn Ngọc Tín" userId="fcb959ec-a8ce-4b1a-af7c-90c382fac543" providerId="ADAL" clId="{4E1C6833-E4D9-47A0-97D4-82B3673089A9}" dt="2022-05-08T20:02:51.896" v="3062" actId="478"/>
          <ac:picMkLst>
            <pc:docMk/>
            <pc:sldMk cId="961980801" sldId="337"/>
            <ac:picMk id="4" creationId="{37B4C61C-3718-A418-956E-3EF6F5AFEF87}"/>
          </ac:picMkLst>
        </pc:picChg>
        <pc:picChg chg="del">
          <ac:chgData name="Nguyễn Ngọc Tín" userId="fcb959ec-a8ce-4b1a-af7c-90c382fac543" providerId="ADAL" clId="{4E1C6833-E4D9-47A0-97D4-82B3673089A9}" dt="2022-05-08T20:02:51.896" v="3062" actId="478"/>
          <ac:picMkLst>
            <pc:docMk/>
            <pc:sldMk cId="961980801" sldId="337"/>
            <ac:picMk id="6" creationId="{A2184AA9-E3C0-601A-E724-8D200F86B133}"/>
          </ac:picMkLst>
        </pc:picChg>
        <pc:picChg chg="add del mod">
          <ac:chgData name="Nguyễn Ngọc Tín" userId="fcb959ec-a8ce-4b1a-af7c-90c382fac543" providerId="ADAL" clId="{4E1C6833-E4D9-47A0-97D4-82B3673089A9}" dt="2022-05-08T20:05:41.733" v="3089" actId="478"/>
          <ac:picMkLst>
            <pc:docMk/>
            <pc:sldMk cId="961980801" sldId="337"/>
            <ac:picMk id="9" creationId="{928358F0-7BFA-906A-1CFB-0E431E2D714C}"/>
          </ac:picMkLst>
        </pc:picChg>
        <pc:cxnChg chg="add mod">
          <ac:chgData name="Nguyễn Ngọc Tín" userId="fcb959ec-a8ce-4b1a-af7c-90c382fac543" providerId="ADAL" clId="{4E1C6833-E4D9-47A0-97D4-82B3673089A9}" dt="2022-05-08T20:12:24.309" v="3310" actId="164"/>
          <ac:cxnSpMkLst>
            <pc:docMk/>
            <pc:sldMk cId="961980801" sldId="337"/>
            <ac:cxnSpMk id="3" creationId="{7BCCA01A-A343-6AB2-8690-2BC8DE455EC0}"/>
          </ac:cxnSpMkLst>
        </pc:cxnChg>
        <pc:cxnChg chg="add mod">
          <ac:chgData name="Nguyễn Ngọc Tín" userId="fcb959ec-a8ce-4b1a-af7c-90c382fac543" providerId="ADAL" clId="{4E1C6833-E4D9-47A0-97D4-82B3673089A9}" dt="2022-05-08T20:12:24.309" v="3310" actId="164"/>
          <ac:cxnSpMkLst>
            <pc:docMk/>
            <pc:sldMk cId="961980801" sldId="337"/>
            <ac:cxnSpMk id="11" creationId="{C6126A5E-EDAA-15AC-8728-FAA4EC53F449}"/>
          </ac:cxnSpMkLst>
        </pc:cxnChg>
        <pc:cxnChg chg="add mod">
          <ac:chgData name="Nguyễn Ngọc Tín" userId="fcb959ec-a8ce-4b1a-af7c-90c382fac543" providerId="ADAL" clId="{4E1C6833-E4D9-47A0-97D4-82B3673089A9}" dt="2022-05-08T20:12:24.309" v="3310" actId="164"/>
          <ac:cxnSpMkLst>
            <pc:docMk/>
            <pc:sldMk cId="961980801" sldId="337"/>
            <ac:cxnSpMk id="16" creationId="{02069807-DA2F-20A7-55BA-9F8535FC2C77}"/>
          </ac:cxnSpMkLst>
        </pc:cxnChg>
        <pc:cxnChg chg="add mod">
          <ac:chgData name="Nguyễn Ngọc Tín" userId="fcb959ec-a8ce-4b1a-af7c-90c382fac543" providerId="ADAL" clId="{4E1C6833-E4D9-47A0-97D4-82B3673089A9}" dt="2022-05-08T20:12:24.309" v="3310" actId="164"/>
          <ac:cxnSpMkLst>
            <pc:docMk/>
            <pc:sldMk cId="961980801" sldId="337"/>
            <ac:cxnSpMk id="35" creationId="{243F3458-BB86-10D7-8EC9-5EB5F166CD04}"/>
          </ac:cxnSpMkLst>
        </pc:cxnChg>
        <pc:cxnChg chg="add mod">
          <ac:chgData name="Nguyễn Ngọc Tín" userId="fcb959ec-a8ce-4b1a-af7c-90c382fac543" providerId="ADAL" clId="{4E1C6833-E4D9-47A0-97D4-82B3673089A9}" dt="2022-05-08T20:12:24.309" v="3310" actId="164"/>
          <ac:cxnSpMkLst>
            <pc:docMk/>
            <pc:sldMk cId="961980801" sldId="337"/>
            <ac:cxnSpMk id="38" creationId="{3B63B2A6-0203-8DBC-2104-546E8641FA8A}"/>
          </ac:cxnSpMkLst>
        </pc:cxnChg>
        <pc:cxnChg chg="add mod">
          <ac:chgData name="Nguyễn Ngọc Tín" userId="fcb959ec-a8ce-4b1a-af7c-90c382fac543" providerId="ADAL" clId="{4E1C6833-E4D9-47A0-97D4-82B3673089A9}" dt="2022-05-08T20:12:24.309" v="3310" actId="164"/>
          <ac:cxnSpMkLst>
            <pc:docMk/>
            <pc:sldMk cId="961980801" sldId="337"/>
            <ac:cxnSpMk id="42" creationId="{F9994890-35EA-A4D0-533F-CC887B12C9DC}"/>
          </ac:cxnSpMkLst>
        </pc:cxnChg>
        <pc:cxnChg chg="add mod">
          <ac:chgData name="Nguyễn Ngọc Tín" userId="fcb959ec-a8ce-4b1a-af7c-90c382fac543" providerId="ADAL" clId="{4E1C6833-E4D9-47A0-97D4-82B3673089A9}" dt="2022-05-08T20:12:24.309" v="3310" actId="164"/>
          <ac:cxnSpMkLst>
            <pc:docMk/>
            <pc:sldMk cId="961980801" sldId="337"/>
            <ac:cxnSpMk id="45" creationId="{CAADE10E-8BE8-FF01-2DA3-DFB93C30CFB4}"/>
          </ac:cxnSpMkLst>
        </pc:cxnChg>
        <pc:cxnChg chg="add mod">
          <ac:chgData name="Nguyễn Ngọc Tín" userId="fcb959ec-a8ce-4b1a-af7c-90c382fac543" providerId="ADAL" clId="{4E1C6833-E4D9-47A0-97D4-82B3673089A9}" dt="2022-05-08T20:12:24.309" v="3310" actId="164"/>
          <ac:cxnSpMkLst>
            <pc:docMk/>
            <pc:sldMk cId="961980801" sldId="337"/>
            <ac:cxnSpMk id="49" creationId="{0360FEC9-D832-DCEA-979D-60D4C6D627FA}"/>
          </ac:cxnSpMkLst>
        </pc:cxnChg>
        <pc:cxnChg chg="add mod">
          <ac:chgData name="Nguyễn Ngọc Tín" userId="fcb959ec-a8ce-4b1a-af7c-90c382fac543" providerId="ADAL" clId="{4E1C6833-E4D9-47A0-97D4-82B3673089A9}" dt="2022-05-08T20:09:51.597" v="3162" actId="571"/>
          <ac:cxnSpMkLst>
            <pc:docMk/>
            <pc:sldMk cId="961980801" sldId="337"/>
            <ac:cxnSpMk id="53" creationId="{51A460E6-D500-2F7C-6D59-E77A5A436D55}"/>
          </ac:cxnSpMkLst>
        </pc:cxnChg>
        <pc:cxnChg chg="add mod">
          <ac:chgData name="Nguyễn Ngọc Tín" userId="fcb959ec-a8ce-4b1a-af7c-90c382fac543" providerId="ADAL" clId="{4E1C6833-E4D9-47A0-97D4-82B3673089A9}" dt="2022-05-08T20:12:24.309" v="3310" actId="164"/>
          <ac:cxnSpMkLst>
            <pc:docMk/>
            <pc:sldMk cId="961980801" sldId="337"/>
            <ac:cxnSpMk id="54" creationId="{BECB93F8-70D7-56D5-9F92-D229E2D9DCCF}"/>
          </ac:cxnSpMkLst>
        </pc:cxnChg>
        <pc:cxnChg chg="add mod">
          <ac:chgData name="Nguyễn Ngọc Tín" userId="fcb959ec-a8ce-4b1a-af7c-90c382fac543" providerId="ADAL" clId="{4E1C6833-E4D9-47A0-97D4-82B3673089A9}" dt="2022-05-08T20:12:24.309" v="3310" actId="164"/>
          <ac:cxnSpMkLst>
            <pc:docMk/>
            <pc:sldMk cId="961980801" sldId="337"/>
            <ac:cxnSpMk id="58" creationId="{C40BFF12-0D19-71FC-6D64-784C1C5066C6}"/>
          </ac:cxnSpMkLst>
        </pc:cxnChg>
      </pc:sldChg>
      <pc:sldChg chg="addSp delSp modSp add del mod ord">
        <pc:chgData name="Nguyễn Ngọc Tín" userId="fcb959ec-a8ce-4b1a-af7c-90c382fac543" providerId="ADAL" clId="{4E1C6833-E4D9-47A0-97D4-82B3673089A9}" dt="2022-05-09T00:35:15.051" v="4458"/>
        <pc:sldMkLst>
          <pc:docMk/>
          <pc:sldMk cId="2360935946" sldId="338"/>
        </pc:sldMkLst>
        <pc:spChg chg="del">
          <ac:chgData name="Nguyễn Ngọc Tín" userId="fcb959ec-a8ce-4b1a-af7c-90c382fac543" providerId="ADAL" clId="{4E1C6833-E4D9-47A0-97D4-82B3673089A9}" dt="2022-05-08T20:15:38.538" v="3456" actId="478"/>
          <ac:spMkLst>
            <pc:docMk/>
            <pc:sldMk cId="2360935946" sldId="338"/>
            <ac:spMk id="10" creationId="{A4EEE150-17A2-3338-FEFF-C4762942DFBD}"/>
          </ac:spMkLst>
        </pc:spChg>
        <pc:spChg chg="del">
          <ac:chgData name="Nguyễn Ngọc Tín" userId="fcb959ec-a8ce-4b1a-af7c-90c382fac543" providerId="ADAL" clId="{4E1C6833-E4D9-47A0-97D4-82B3673089A9}" dt="2022-05-08T20:15:38.538" v="3456" actId="478"/>
          <ac:spMkLst>
            <pc:docMk/>
            <pc:sldMk cId="2360935946" sldId="338"/>
            <ac:spMk id="11" creationId="{BD444175-3C30-850E-29B5-5805E1F3F7C5}"/>
          </ac:spMkLst>
        </pc:spChg>
        <pc:spChg chg="del">
          <ac:chgData name="Nguyễn Ngọc Tín" userId="fcb959ec-a8ce-4b1a-af7c-90c382fac543" providerId="ADAL" clId="{4E1C6833-E4D9-47A0-97D4-82B3673089A9}" dt="2022-05-08T20:15:38.538" v="3456" actId="478"/>
          <ac:spMkLst>
            <pc:docMk/>
            <pc:sldMk cId="2360935946" sldId="338"/>
            <ac:spMk id="12" creationId="{EF077BA3-C56E-99C3-54CB-DF9629DF921D}"/>
          </ac:spMkLst>
        </pc:spChg>
        <pc:spChg chg="add mod">
          <ac:chgData name="Nguyễn Ngọc Tín" userId="fcb959ec-a8ce-4b1a-af7c-90c382fac543" providerId="ADAL" clId="{4E1C6833-E4D9-47A0-97D4-82B3673089A9}" dt="2022-05-08T20:17:51.470" v="3491" actId="20577"/>
          <ac:spMkLst>
            <pc:docMk/>
            <pc:sldMk cId="2360935946" sldId="338"/>
            <ac:spMk id="13" creationId="{55F605C5-DE7F-3572-9FEC-7950CA552572}"/>
          </ac:spMkLst>
        </pc:spChg>
        <pc:spChg chg="mod">
          <ac:chgData name="Nguyễn Ngọc Tín" userId="fcb959ec-a8ce-4b1a-af7c-90c382fac543" providerId="ADAL" clId="{4E1C6833-E4D9-47A0-97D4-82B3673089A9}" dt="2022-05-08T20:15:27.508" v="3435" actId="20577"/>
          <ac:spMkLst>
            <pc:docMk/>
            <pc:sldMk cId="2360935946" sldId="338"/>
            <ac:spMk id="178" creationId="{00000000-0000-0000-0000-000000000000}"/>
          </ac:spMkLst>
        </pc:spChg>
        <pc:spChg chg="mod">
          <ac:chgData name="Nguyễn Ngọc Tín" userId="fcb959ec-a8ce-4b1a-af7c-90c382fac543" providerId="ADAL" clId="{4E1C6833-E4D9-47A0-97D4-82B3673089A9}" dt="2022-05-08T20:15:31.950" v="3454" actId="20577"/>
          <ac:spMkLst>
            <pc:docMk/>
            <pc:sldMk cId="2360935946" sldId="338"/>
            <ac:spMk id="179" creationId="{00000000-0000-0000-0000-000000000000}"/>
          </ac:spMkLst>
        </pc:spChg>
        <pc:picChg chg="add del">
          <ac:chgData name="Nguyễn Ngọc Tín" userId="fcb959ec-a8ce-4b1a-af7c-90c382fac543" providerId="ADAL" clId="{4E1C6833-E4D9-47A0-97D4-82B3673089A9}" dt="2022-05-08T20:16:10.293" v="3458" actId="22"/>
          <ac:picMkLst>
            <pc:docMk/>
            <pc:sldMk cId="2360935946" sldId="338"/>
            <ac:picMk id="3" creationId="{76DF2284-475F-E51C-2E11-BC9D60FCA611}"/>
          </ac:picMkLst>
        </pc:picChg>
        <pc:picChg chg="del">
          <ac:chgData name="Nguyễn Ngọc Tín" userId="fcb959ec-a8ce-4b1a-af7c-90c382fac543" providerId="ADAL" clId="{4E1C6833-E4D9-47A0-97D4-82B3673089A9}" dt="2022-05-08T20:15:35.808" v="3455" actId="478"/>
          <ac:picMkLst>
            <pc:docMk/>
            <pc:sldMk cId="2360935946" sldId="338"/>
            <ac:picMk id="2050" creationId="{8D01B48C-8DBC-7E01-A8A1-5EB17137C4BE}"/>
          </ac:picMkLst>
        </pc:picChg>
        <pc:picChg chg="del">
          <ac:chgData name="Nguyễn Ngọc Tín" userId="fcb959ec-a8ce-4b1a-af7c-90c382fac543" providerId="ADAL" clId="{4E1C6833-E4D9-47A0-97D4-82B3673089A9}" dt="2022-05-08T20:15:35.808" v="3455" actId="478"/>
          <ac:picMkLst>
            <pc:docMk/>
            <pc:sldMk cId="2360935946" sldId="338"/>
            <ac:picMk id="2052" creationId="{821C6904-CBF6-304D-D785-7D82092F6089}"/>
          </ac:picMkLst>
        </pc:picChg>
        <pc:picChg chg="del">
          <ac:chgData name="Nguyễn Ngọc Tín" userId="fcb959ec-a8ce-4b1a-af7c-90c382fac543" providerId="ADAL" clId="{4E1C6833-E4D9-47A0-97D4-82B3673089A9}" dt="2022-05-08T20:15:35.808" v="3455" actId="478"/>
          <ac:picMkLst>
            <pc:docMk/>
            <pc:sldMk cId="2360935946" sldId="338"/>
            <ac:picMk id="2054" creationId="{F81C64AD-8A6E-2003-F87F-0D7B0421E632}"/>
          </ac:picMkLst>
        </pc:picChg>
      </pc:sldChg>
      <pc:sldChg chg="modSp add del mod">
        <pc:chgData name="Nguyễn Ngọc Tín" userId="fcb959ec-a8ce-4b1a-af7c-90c382fac543" providerId="ADAL" clId="{4E1C6833-E4D9-47A0-97D4-82B3673089A9}" dt="2022-05-09T00:35:15.051" v="4458"/>
        <pc:sldMkLst>
          <pc:docMk/>
          <pc:sldMk cId="3062613234" sldId="339"/>
        </pc:sldMkLst>
        <pc:spChg chg="mod">
          <ac:chgData name="Nguyễn Ngọc Tín" userId="fcb959ec-a8ce-4b1a-af7c-90c382fac543" providerId="ADAL" clId="{4E1C6833-E4D9-47A0-97D4-82B3673089A9}" dt="2022-05-08T20:19:35.555" v="3588" actId="20577"/>
          <ac:spMkLst>
            <pc:docMk/>
            <pc:sldMk cId="3062613234" sldId="339"/>
            <ac:spMk id="13" creationId="{55F605C5-DE7F-3572-9FEC-7950CA552572}"/>
          </ac:spMkLst>
        </pc:spChg>
        <pc:spChg chg="mod">
          <ac:chgData name="Nguyễn Ngọc Tín" userId="fcb959ec-a8ce-4b1a-af7c-90c382fac543" providerId="ADAL" clId="{4E1C6833-E4D9-47A0-97D4-82B3673089A9}" dt="2022-05-08T20:18:20.177" v="3524" actId="20577"/>
          <ac:spMkLst>
            <pc:docMk/>
            <pc:sldMk cId="3062613234" sldId="339"/>
            <ac:spMk id="179" creationId="{00000000-0000-0000-0000-000000000000}"/>
          </ac:spMkLst>
        </pc:spChg>
      </pc:sldChg>
      <pc:sldChg chg="addSp modSp add del mod modTransition">
        <pc:chgData name="Nguyễn Ngọc Tín" userId="fcb959ec-a8ce-4b1a-af7c-90c382fac543" providerId="ADAL" clId="{4E1C6833-E4D9-47A0-97D4-82B3673089A9}" dt="2022-05-09T00:35:15.051" v="4458"/>
        <pc:sldMkLst>
          <pc:docMk/>
          <pc:sldMk cId="3867289838" sldId="340"/>
        </pc:sldMkLst>
        <pc:spChg chg="add mod">
          <ac:chgData name="Nguyễn Ngọc Tín" userId="fcb959ec-a8ce-4b1a-af7c-90c382fac543" providerId="ADAL" clId="{4E1C6833-E4D9-47A0-97D4-82B3673089A9}" dt="2022-05-08T20:24:23.362" v="3606" actId="1076"/>
          <ac:spMkLst>
            <pc:docMk/>
            <pc:sldMk cId="3867289838" sldId="340"/>
            <ac:spMk id="5" creationId="{1CDCC6B6-184F-3235-4522-E1271BF0571A}"/>
          </ac:spMkLst>
        </pc:spChg>
        <pc:picChg chg="mod">
          <ac:chgData name="Nguyễn Ngọc Tín" userId="fcb959ec-a8ce-4b1a-af7c-90c382fac543" providerId="ADAL" clId="{4E1C6833-E4D9-47A0-97D4-82B3673089A9}" dt="2022-05-08T20:24:16.264" v="3603" actId="1076"/>
          <ac:picMkLst>
            <pc:docMk/>
            <pc:sldMk cId="3867289838" sldId="340"/>
            <ac:picMk id="3" creationId="{319E9D96-BAE1-0BC5-5ADE-C5C928479D9E}"/>
          </ac:picMkLst>
        </pc:picChg>
      </pc:sldChg>
      <pc:sldChg chg="add del">
        <pc:chgData name="Nguyễn Ngọc Tín" userId="fcb959ec-a8ce-4b1a-af7c-90c382fac543" providerId="ADAL" clId="{4E1C6833-E4D9-47A0-97D4-82B3673089A9}" dt="2022-05-09T00:35:13.371" v="4457" actId="47"/>
        <pc:sldMkLst>
          <pc:docMk/>
          <pc:sldMk cId="2851107053" sldId="341"/>
        </pc:sldMkLst>
      </pc:sldChg>
      <pc:sldChg chg="add del setBg">
        <pc:chgData name="Nguyễn Ngọc Tín" userId="fcb959ec-a8ce-4b1a-af7c-90c382fac543" providerId="ADAL" clId="{4E1C6833-E4D9-47A0-97D4-82B3673089A9}" dt="2022-05-08T20:26:07.735" v="3686" actId="2696"/>
        <pc:sldMkLst>
          <pc:docMk/>
          <pc:sldMk cId="877526429" sldId="342"/>
        </pc:sldMkLst>
      </pc:sldChg>
      <pc:sldChg chg="delSp modSp add mod ord delAnim modAnim">
        <pc:chgData name="Nguyễn Ngọc Tín" userId="fcb959ec-a8ce-4b1a-af7c-90c382fac543" providerId="ADAL" clId="{4E1C6833-E4D9-47A0-97D4-82B3673089A9}" dt="2022-05-08T22:49:29.771" v="3841"/>
        <pc:sldMkLst>
          <pc:docMk/>
          <pc:sldMk cId="1823100561" sldId="342"/>
        </pc:sldMkLst>
        <pc:spChg chg="mod">
          <ac:chgData name="Nguyễn Ngọc Tín" userId="fcb959ec-a8ce-4b1a-af7c-90c382fac543" providerId="ADAL" clId="{4E1C6833-E4D9-47A0-97D4-82B3673089A9}" dt="2022-05-08T22:48:54.473" v="3831" actId="20577"/>
          <ac:spMkLst>
            <pc:docMk/>
            <pc:sldMk cId="1823100561" sldId="342"/>
            <ac:spMk id="4" creationId="{192CB55A-09E1-DFA0-10B9-599B80E2BEA9}"/>
          </ac:spMkLst>
        </pc:spChg>
        <pc:spChg chg="mod">
          <ac:chgData name="Nguyễn Ngọc Tín" userId="fcb959ec-a8ce-4b1a-af7c-90c382fac543" providerId="ADAL" clId="{4E1C6833-E4D9-47A0-97D4-82B3673089A9}" dt="2022-05-08T22:48:57.709" v="3834" actId="20577"/>
          <ac:spMkLst>
            <pc:docMk/>
            <pc:sldMk cId="1823100561" sldId="342"/>
            <ac:spMk id="6" creationId="{E334C8B1-843C-F86E-D666-C0BB0F73F434}"/>
          </ac:spMkLst>
        </pc:spChg>
        <pc:spChg chg="mod">
          <ac:chgData name="Nguyễn Ngọc Tín" userId="fcb959ec-a8ce-4b1a-af7c-90c382fac543" providerId="ADAL" clId="{4E1C6833-E4D9-47A0-97D4-82B3673089A9}" dt="2022-05-08T22:49:01.822" v="3838" actId="20577"/>
          <ac:spMkLst>
            <pc:docMk/>
            <pc:sldMk cId="1823100561" sldId="342"/>
            <ac:spMk id="7" creationId="{059F5DB9-B647-CDA7-7FBC-27151F0B46DC}"/>
          </ac:spMkLst>
        </pc:spChg>
        <pc:grpChg chg="del">
          <ac:chgData name="Nguyễn Ngọc Tín" userId="fcb959ec-a8ce-4b1a-af7c-90c382fac543" providerId="ADAL" clId="{4E1C6833-E4D9-47A0-97D4-82B3673089A9}" dt="2022-05-08T22:48:50.173" v="3828" actId="478"/>
          <ac:grpSpMkLst>
            <pc:docMk/>
            <pc:sldMk cId="1823100561" sldId="342"/>
            <ac:grpSpMk id="18" creationId="{63C594F0-DA79-1A0E-92D7-9F9EE6DAF9A9}"/>
          </ac:grpSpMkLst>
        </pc:grpChg>
        <pc:grpChg chg="del">
          <ac:chgData name="Nguyễn Ngọc Tín" userId="fcb959ec-a8ce-4b1a-af7c-90c382fac543" providerId="ADAL" clId="{4E1C6833-E4D9-47A0-97D4-82B3673089A9}" dt="2022-05-08T22:48:50.173" v="3828" actId="478"/>
          <ac:grpSpMkLst>
            <pc:docMk/>
            <pc:sldMk cId="1823100561" sldId="342"/>
            <ac:grpSpMk id="35" creationId="{4C7C3224-12DA-FE06-1B8F-B25C98CE0E05}"/>
          </ac:grpSpMkLst>
        </pc:grpChg>
        <pc:grpChg chg="del">
          <ac:chgData name="Nguyễn Ngọc Tín" userId="fcb959ec-a8ce-4b1a-af7c-90c382fac543" providerId="ADAL" clId="{4E1C6833-E4D9-47A0-97D4-82B3673089A9}" dt="2022-05-08T22:48:50.173" v="3828" actId="478"/>
          <ac:grpSpMkLst>
            <pc:docMk/>
            <pc:sldMk cId="1823100561" sldId="342"/>
            <ac:grpSpMk id="36" creationId="{DC76322D-B55D-5BAB-ED39-CA0E58FE384A}"/>
          </ac:grpSpMkLst>
        </pc:grpChg>
      </pc:sldChg>
      <pc:sldChg chg="modSp add del mod setBg">
        <pc:chgData name="Nguyễn Ngọc Tín" userId="fcb959ec-a8ce-4b1a-af7c-90c382fac543" providerId="ADAL" clId="{4E1C6833-E4D9-47A0-97D4-82B3673089A9}" dt="2022-05-08T20:25:57.845" v="3684" actId="47"/>
        <pc:sldMkLst>
          <pc:docMk/>
          <pc:sldMk cId="4010518005" sldId="342"/>
        </pc:sldMkLst>
        <pc:spChg chg="mod">
          <ac:chgData name="Nguyễn Ngọc Tín" userId="fcb959ec-a8ce-4b1a-af7c-90c382fac543" providerId="ADAL" clId="{4E1C6833-E4D9-47A0-97D4-82B3673089A9}" dt="2022-05-08T20:25:57.031" v="3683" actId="20577"/>
          <ac:spMkLst>
            <pc:docMk/>
            <pc:sldMk cId="4010518005" sldId="342"/>
            <ac:spMk id="519" creationId="{00000000-0000-0000-0000-000000000000}"/>
          </ac:spMkLst>
        </pc:spChg>
      </pc:sldChg>
      <pc:sldChg chg="addSp delSp modSp add del mod modTransition">
        <pc:chgData name="Nguyễn Ngọc Tín" userId="fcb959ec-a8ce-4b1a-af7c-90c382fac543" providerId="ADAL" clId="{4E1C6833-E4D9-47A0-97D4-82B3673089A9}" dt="2022-05-08T23:37:27.310" v="4415" actId="47"/>
        <pc:sldMkLst>
          <pc:docMk/>
          <pc:sldMk cId="2647661584" sldId="343"/>
        </pc:sldMkLst>
        <pc:spChg chg="add del mod">
          <ac:chgData name="Nguyễn Ngọc Tín" userId="fcb959ec-a8ce-4b1a-af7c-90c382fac543" providerId="ADAL" clId="{4E1C6833-E4D9-47A0-97D4-82B3673089A9}" dt="2022-05-08T23:35:24.376" v="4388" actId="478"/>
          <ac:spMkLst>
            <pc:docMk/>
            <pc:sldMk cId="2647661584" sldId="343"/>
            <ac:spMk id="4" creationId="{C55A423C-42F0-6278-976D-11F8D64937F3}"/>
          </ac:spMkLst>
        </pc:spChg>
        <pc:spChg chg="del">
          <ac:chgData name="Nguyễn Ngọc Tín" userId="fcb959ec-a8ce-4b1a-af7c-90c382fac543" providerId="ADAL" clId="{4E1C6833-E4D9-47A0-97D4-82B3673089A9}" dt="2022-05-08T23:35:22.401" v="4387" actId="478"/>
          <ac:spMkLst>
            <pc:docMk/>
            <pc:sldMk cId="2647661584" sldId="343"/>
            <ac:spMk id="179" creationId="{00000000-0000-0000-0000-000000000000}"/>
          </ac:spMkLst>
        </pc:spChg>
        <pc:picChg chg="mod">
          <ac:chgData name="Nguyễn Ngọc Tín" userId="fcb959ec-a8ce-4b1a-af7c-90c382fac543" providerId="ADAL" clId="{4E1C6833-E4D9-47A0-97D4-82B3673089A9}" dt="2022-05-08T23:35:31.597" v="4392" actId="14100"/>
          <ac:picMkLst>
            <pc:docMk/>
            <pc:sldMk cId="2647661584" sldId="343"/>
            <ac:picMk id="3" creationId="{73D661E0-E387-00DE-80A9-06706353C666}"/>
          </ac:picMkLst>
        </pc:picChg>
        <pc:picChg chg="add mod">
          <ac:chgData name="Nguyễn Ngọc Tín" userId="fcb959ec-a8ce-4b1a-af7c-90c382fac543" providerId="ADAL" clId="{4E1C6833-E4D9-47A0-97D4-82B3673089A9}" dt="2022-05-08T23:35:40.667" v="4397" actId="1076"/>
          <ac:picMkLst>
            <pc:docMk/>
            <pc:sldMk cId="2647661584" sldId="343"/>
            <ac:picMk id="7" creationId="{A0BAF969-C133-A563-3A2D-001F72A67BEB}"/>
          </ac:picMkLst>
        </pc:picChg>
      </pc:sldChg>
      <pc:sldChg chg="addSp modSp add mod modTransition">
        <pc:chgData name="Nguyễn Ngọc Tín" userId="fcb959ec-a8ce-4b1a-af7c-90c382fac543" providerId="ADAL" clId="{4E1C6833-E4D9-47A0-97D4-82B3673089A9}" dt="2022-05-09T08:29:10.265" v="4467" actId="1076"/>
        <pc:sldMkLst>
          <pc:docMk/>
          <pc:sldMk cId="2014017773" sldId="344"/>
        </pc:sldMkLst>
        <pc:spChg chg="mod">
          <ac:chgData name="Nguyễn Ngọc Tín" userId="fcb959ec-a8ce-4b1a-af7c-90c382fac543" providerId="ADAL" clId="{4E1C6833-E4D9-47A0-97D4-82B3673089A9}" dt="2022-05-08T23:36:57.863" v="4409" actId="1076"/>
          <ac:spMkLst>
            <pc:docMk/>
            <pc:sldMk cId="2014017773" sldId="344"/>
            <ac:spMk id="179" creationId="{00000000-0000-0000-0000-000000000000}"/>
          </ac:spMkLst>
        </pc:spChg>
        <pc:picChg chg="mod">
          <ac:chgData name="Nguyễn Ngọc Tín" userId="fcb959ec-a8ce-4b1a-af7c-90c382fac543" providerId="ADAL" clId="{4E1C6833-E4D9-47A0-97D4-82B3673089A9}" dt="2022-05-08T23:37:06.401" v="4412" actId="1076"/>
          <ac:picMkLst>
            <pc:docMk/>
            <pc:sldMk cId="2014017773" sldId="344"/>
            <ac:picMk id="3" creationId="{73D661E0-E387-00DE-80A9-06706353C666}"/>
          </ac:picMkLst>
        </pc:picChg>
        <pc:picChg chg="add mod">
          <ac:chgData name="Nguyễn Ngọc Tín" userId="fcb959ec-a8ce-4b1a-af7c-90c382fac543" providerId="ADAL" clId="{4E1C6833-E4D9-47A0-97D4-82B3673089A9}" dt="2022-05-09T08:29:10.265" v="4467" actId="1076"/>
          <ac:picMkLst>
            <pc:docMk/>
            <pc:sldMk cId="2014017773" sldId="344"/>
            <ac:picMk id="5" creationId="{C879DD4E-FA06-82D1-3A15-30DE6ABE7EAC}"/>
          </ac:picMkLst>
        </pc:picChg>
      </pc:sldChg>
      <pc:sldChg chg="addSp delSp modSp add del mod modTransition">
        <pc:chgData name="Nguyễn Ngọc Tín" userId="fcb959ec-a8ce-4b1a-af7c-90c382fac543" providerId="ADAL" clId="{4E1C6833-E4D9-47A0-97D4-82B3673089A9}" dt="2022-05-08T23:36:46.424" v="4406" actId="47"/>
        <pc:sldMkLst>
          <pc:docMk/>
          <pc:sldMk cId="3692426974" sldId="344"/>
        </pc:sldMkLst>
        <pc:spChg chg="add del mod">
          <ac:chgData name="Nguyễn Ngọc Tín" userId="fcb959ec-a8ce-4b1a-af7c-90c382fac543" providerId="ADAL" clId="{4E1C6833-E4D9-47A0-97D4-82B3673089A9}" dt="2022-05-08T23:36:03.319" v="4403" actId="478"/>
          <ac:spMkLst>
            <pc:docMk/>
            <pc:sldMk cId="3692426974" sldId="344"/>
            <ac:spMk id="4" creationId="{87396BD9-0FA4-A19C-300A-26D7A203E4FC}"/>
          </ac:spMkLst>
        </pc:spChg>
        <pc:spChg chg="del">
          <ac:chgData name="Nguyễn Ngọc Tín" userId="fcb959ec-a8ce-4b1a-af7c-90c382fac543" providerId="ADAL" clId="{4E1C6833-E4D9-47A0-97D4-82B3673089A9}" dt="2022-05-08T23:36:01.718" v="4402" actId="478"/>
          <ac:spMkLst>
            <pc:docMk/>
            <pc:sldMk cId="3692426974" sldId="344"/>
            <ac:spMk id="179" creationId="{00000000-0000-0000-0000-000000000000}"/>
          </ac:spMkLst>
        </pc:spChg>
        <pc:picChg chg="mod">
          <ac:chgData name="Nguyễn Ngọc Tín" userId="fcb959ec-a8ce-4b1a-af7c-90c382fac543" providerId="ADAL" clId="{4E1C6833-E4D9-47A0-97D4-82B3673089A9}" dt="2022-05-08T23:36:05.076" v="4404" actId="1076"/>
          <ac:picMkLst>
            <pc:docMk/>
            <pc:sldMk cId="3692426974" sldId="344"/>
            <ac:picMk id="3" creationId="{73D661E0-E387-00DE-80A9-06706353C666}"/>
          </ac:picMkLst>
        </pc:picChg>
      </pc:sldChg>
      <pc:sldChg chg="addSp delSp modSp add">
        <pc:chgData name="Nguyễn Ngọc Tín" userId="fcb959ec-a8ce-4b1a-af7c-90c382fac543" providerId="ADAL" clId="{4E1C6833-E4D9-47A0-97D4-82B3673089A9}" dt="2022-05-09T00:00:54.852" v="4425" actId="1076"/>
        <pc:sldMkLst>
          <pc:docMk/>
          <pc:sldMk cId="864245313" sldId="345"/>
        </pc:sldMkLst>
        <pc:picChg chg="del mod">
          <ac:chgData name="Nguyễn Ngọc Tín" userId="fcb959ec-a8ce-4b1a-af7c-90c382fac543" providerId="ADAL" clId="{4E1C6833-E4D9-47A0-97D4-82B3673089A9}" dt="2022-05-09T00:00:43.350" v="4418" actId="478"/>
          <ac:picMkLst>
            <pc:docMk/>
            <pc:sldMk cId="864245313" sldId="345"/>
            <ac:picMk id="5" creationId="{C879DD4E-FA06-82D1-3A15-30DE6ABE7EAC}"/>
          </ac:picMkLst>
        </pc:picChg>
        <pc:picChg chg="add mod">
          <ac:chgData name="Nguyễn Ngọc Tín" userId="fcb959ec-a8ce-4b1a-af7c-90c382fac543" providerId="ADAL" clId="{4E1C6833-E4D9-47A0-97D4-82B3673089A9}" dt="2022-05-09T00:00:54.852" v="4425" actId="1076"/>
          <ac:picMkLst>
            <pc:docMk/>
            <pc:sldMk cId="864245313" sldId="345"/>
            <ac:picMk id="3074" creationId="{C19554F5-823E-1B31-9C67-04AFCA67911D}"/>
          </ac:picMkLst>
        </pc:picChg>
      </pc:sldChg>
      <pc:sldChg chg="addSp delSp modSp add mod delAnim">
        <pc:chgData name="Nguyễn Ngọc Tín" userId="fcb959ec-a8ce-4b1a-af7c-90c382fac543" providerId="ADAL" clId="{4E1C6833-E4D9-47A0-97D4-82B3673089A9}" dt="2022-05-09T00:07:20.583" v="4456" actId="1076"/>
        <pc:sldMkLst>
          <pc:docMk/>
          <pc:sldMk cId="2835168437" sldId="346"/>
        </pc:sldMkLst>
        <pc:spChg chg="add del mod">
          <ac:chgData name="Nguyễn Ngọc Tín" userId="fcb959ec-a8ce-4b1a-af7c-90c382fac543" providerId="ADAL" clId="{4E1C6833-E4D9-47A0-97D4-82B3673089A9}" dt="2022-05-09T00:06:10.015" v="4434" actId="478"/>
          <ac:spMkLst>
            <pc:docMk/>
            <pc:sldMk cId="2835168437" sldId="346"/>
            <ac:spMk id="3" creationId="{8F7EBD67-8CBA-A16E-1BC0-C21DEB70BCA0}"/>
          </ac:spMkLst>
        </pc:spChg>
        <pc:spChg chg="add del mod">
          <ac:chgData name="Nguyễn Ngọc Tín" userId="fcb959ec-a8ce-4b1a-af7c-90c382fac543" providerId="ADAL" clId="{4E1C6833-E4D9-47A0-97D4-82B3673089A9}" dt="2022-05-09T00:07:00.283" v="4451" actId="478"/>
          <ac:spMkLst>
            <pc:docMk/>
            <pc:sldMk cId="2835168437" sldId="346"/>
            <ac:spMk id="6" creationId="{3135B30D-1CE1-E141-BECB-CA8666D00583}"/>
          </ac:spMkLst>
        </pc:spChg>
        <pc:spChg chg="mod">
          <ac:chgData name="Nguyễn Ngọc Tín" userId="fcb959ec-a8ce-4b1a-af7c-90c382fac543" providerId="ADAL" clId="{4E1C6833-E4D9-47A0-97D4-82B3673089A9}" dt="2022-05-09T00:06:34.018" v="4442"/>
          <ac:spMkLst>
            <pc:docMk/>
            <pc:sldMk cId="2835168437" sldId="346"/>
            <ac:spMk id="8" creationId="{F90D9836-CF66-6EEF-27EE-31E482577ADD}"/>
          </ac:spMkLst>
        </pc:spChg>
        <pc:spChg chg="mod">
          <ac:chgData name="Nguyễn Ngọc Tín" userId="fcb959ec-a8ce-4b1a-af7c-90c382fac543" providerId="ADAL" clId="{4E1C6833-E4D9-47A0-97D4-82B3673089A9}" dt="2022-05-09T00:06:37.141" v="4443" actId="6549"/>
          <ac:spMkLst>
            <pc:docMk/>
            <pc:sldMk cId="2835168437" sldId="346"/>
            <ac:spMk id="9" creationId="{22D64E43-3BAA-2A35-29F5-D623A3574EED}"/>
          </ac:spMkLst>
        </pc:spChg>
        <pc:spChg chg="mod">
          <ac:chgData name="Nguyễn Ngọc Tín" userId="fcb959ec-a8ce-4b1a-af7c-90c382fac543" providerId="ADAL" clId="{4E1C6833-E4D9-47A0-97D4-82B3673089A9}" dt="2022-05-09T00:06:37.851" v="4444"/>
          <ac:spMkLst>
            <pc:docMk/>
            <pc:sldMk cId="2835168437" sldId="346"/>
            <ac:spMk id="11" creationId="{2658CBF4-531E-F561-DBDB-17BF9A5CCDFD}"/>
          </ac:spMkLst>
        </pc:spChg>
        <pc:spChg chg="mod">
          <ac:chgData name="Nguyễn Ngọc Tín" userId="fcb959ec-a8ce-4b1a-af7c-90c382fac543" providerId="ADAL" clId="{4E1C6833-E4D9-47A0-97D4-82B3673089A9}" dt="2022-05-09T00:06:37.851" v="4444"/>
          <ac:spMkLst>
            <pc:docMk/>
            <pc:sldMk cId="2835168437" sldId="346"/>
            <ac:spMk id="12" creationId="{63DCBA8E-811E-3622-1E5A-28353DF2B8A4}"/>
          </ac:spMkLst>
        </pc:spChg>
        <pc:spChg chg="add mod">
          <ac:chgData name="Nguyễn Ngọc Tín" userId="fcb959ec-a8ce-4b1a-af7c-90c382fac543" providerId="ADAL" clId="{4E1C6833-E4D9-47A0-97D4-82B3673089A9}" dt="2022-05-09T00:07:20.583" v="4456" actId="1076"/>
          <ac:spMkLst>
            <pc:docMk/>
            <pc:sldMk cId="2835168437" sldId="346"/>
            <ac:spMk id="14" creationId="{58F54C3C-8328-358A-8A55-0C97F2633C75}"/>
          </ac:spMkLst>
        </pc:spChg>
        <pc:spChg chg="del mod">
          <ac:chgData name="Nguyễn Ngọc Tín" userId="fcb959ec-a8ce-4b1a-af7c-90c382fac543" providerId="ADAL" clId="{4E1C6833-E4D9-47A0-97D4-82B3673089A9}" dt="2022-05-09T00:06:45.202" v="4447" actId="478"/>
          <ac:spMkLst>
            <pc:docMk/>
            <pc:sldMk cId="2835168437" sldId="346"/>
            <ac:spMk id="23" creationId="{A07134D8-4B16-EC6F-5FF2-64BCBC7025E3}"/>
          </ac:spMkLst>
        </pc:spChg>
        <pc:spChg chg="del">
          <ac:chgData name="Nguyễn Ngọc Tín" userId="fcb959ec-a8ce-4b1a-af7c-90c382fac543" providerId="ADAL" clId="{4E1C6833-E4D9-47A0-97D4-82B3673089A9}" dt="2022-05-09T00:06:58.885" v="4450" actId="478"/>
          <ac:spMkLst>
            <pc:docMk/>
            <pc:sldMk cId="2835168437" sldId="346"/>
            <ac:spMk id="178" creationId="{00000000-0000-0000-0000-000000000000}"/>
          </ac:spMkLst>
        </pc:spChg>
        <pc:spChg chg="del">
          <ac:chgData name="Nguyễn Ngọc Tín" userId="fcb959ec-a8ce-4b1a-af7c-90c382fac543" providerId="ADAL" clId="{4E1C6833-E4D9-47A0-97D4-82B3673089A9}" dt="2022-05-09T00:06:05.781" v="4432" actId="478"/>
          <ac:spMkLst>
            <pc:docMk/>
            <pc:sldMk cId="2835168437" sldId="346"/>
            <ac:spMk id="179" creationId="{00000000-0000-0000-0000-000000000000}"/>
          </ac:spMkLst>
        </pc:spChg>
        <pc:grpChg chg="add mod">
          <ac:chgData name="Nguyễn Ngọc Tín" userId="fcb959ec-a8ce-4b1a-af7c-90c382fac543" providerId="ADAL" clId="{4E1C6833-E4D9-47A0-97D4-82B3673089A9}" dt="2022-05-09T00:07:07.972" v="4453" actId="14100"/>
          <ac:grpSpMkLst>
            <pc:docMk/>
            <pc:sldMk cId="2835168437" sldId="346"/>
            <ac:grpSpMk id="7" creationId="{8ADDE689-30B2-79D4-458A-FCA5C1CC9B55}"/>
          </ac:grpSpMkLst>
        </pc:grpChg>
        <pc:grpChg chg="add del mod">
          <ac:chgData name="Nguyễn Ngọc Tín" userId="fcb959ec-a8ce-4b1a-af7c-90c382fac543" providerId="ADAL" clId="{4E1C6833-E4D9-47A0-97D4-82B3673089A9}" dt="2022-05-09T00:06:38.653" v="4445"/>
          <ac:grpSpMkLst>
            <pc:docMk/>
            <pc:sldMk cId="2835168437" sldId="346"/>
            <ac:grpSpMk id="10" creationId="{81E7FD49-967D-098E-A8E1-219C2379C6D2}"/>
          </ac:grpSpMkLst>
        </pc:grpChg>
      </pc:sldChg>
      <pc:sldChg chg="add del">
        <pc:chgData name="Nguyễn Ngọc Tín" userId="fcb959ec-a8ce-4b1a-af7c-90c382fac543" providerId="ADAL" clId="{4E1C6833-E4D9-47A0-97D4-82B3673089A9}" dt="2022-05-09T00:05:56.370" v="4429"/>
        <pc:sldMkLst>
          <pc:docMk/>
          <pc:sldMk cId="3744534389" sldId="347"/>
        </pc:sldMkLst>
      </pc:sldChg>
      <pc:sldMasterChg chg="delSldLayout">
        <pc:chgData name="Nguyễn Ngọc Tín" userId="fcb959ec-a8ce-4b1a-af7c-90c382fac543" providerId="ADAL" clId="{4E1C6833-E4D9-47A0-97D4-82B3673089A9}" dt="2022-05-09T00:35:13.371" v="4457" actId="47"/>
        <pc:sldMasterMkLst>
          <pc:docMk/>
          <pc:sldMasterMk cId="0" sldId="2147483680"/>
        </pc:sldMasterMkLst>
        <pc:sldLayoutChg chg="del">
          <pc:chgData name="Nguyễn Ngọc Tín" userId="fcb959ec-a8ce-4b1a-af7c-90c382fac543" providerId="ADAL" clId="{4E1C6833-E4D9-47A0-97D4-82B3673089A9}" dt="2022-05-08T05:37:28.820" v="478" actId="2696"/>
          <pc:sldLayoutMkLst>
            <pc:docMk/>
            <pc:sldMasterMk cId="0" sldId="2147483680"/>
            <pc:sldLayoutMk cId="0" sldId="2147483649"/>
          </pc:sldLayoutMkLst>
        </pc:sldLayoutChg>
        <pc:sldLayoutChg chg="del">
          <pc:chgData name="Nguyễn Ngọc Tín" userId="fcb959ec-a8ce-4b1a-af7c-90c382fac543" providerId="ADAL" clId="{4E1C6833-E4D9-47A0-97D4-82B3673089A9}" dt="2022-05-09T00:35:13.371" v="4457" actId="47"/>
          <pc:sldLayoutMkLst>
            <pc:docMk/>
            <pc:sldMasterMk cId="0" sldId="2147483680"/>
            <pc:sldLayoutMk cId="0" sldId="2147483651"/>
          </pc:sldLayoutMkLst>
        </pc:sldLayoutChg>
        <pc:sldLayoutChg chg="del">
          <pc:chgData name="Nguyễn Ngọc Tín" userId="fcb959ec-a8ce-4b1a-af7c-90c382fac543" providerId="ADAL" clId="{4E1C6833-E4D9-47A0-97D4-82B3673089A9}" dt="2022-05-09T00:35:13.371" v="4457" actId="47"/>
          <pc:sldLayoutMkLst>
            <pc:docMk/>
            <pc:sldMasterMk cId="0" sldId="2147483680"/>
            <pc:sldLayoutMk cId="0" sldId="2147483652"/>
          </pc:sldLayoutMkLst>
        </pc:sldLayoutChg>
        <pc:sldLayoutChg chg="del">
          <pc:chgData name="Nguyễn Ngọc Tín" userId="fcb959ec-a8ce-4b1a-af7c-90c382fac543" providerId="ADAL" clId="{4E1C6833-E4D9-47A0-97D4-82B3673089A9}" dt="2022-05-09T00:35:13.371" v="4457" actId="47"/>
          <pc:sldLayoutMkLst>
            <pc:docMk/>
            <pc:sldMasterMk cId="0" sldId="2147483680"/>
            <pc:sldLayoutMk cId="0" sldId="2147483654"/>
          </pc:sldLayoutMkLst>
        </pc:sldLayoutChg>
        <pc:sldLayoutChg chg="del">
          <pc:chgData name="Nguyễn Ngọc Tín" userId="fcb959ec-a8ce-4b1a-af7c-90c382fac543" providerId="ADAL" clId="{4E1C6833-E4D9-47A0-97D4-82B3673089A9}" dt="2022-05-09T00:35:13.371" v="4457" actId="47"/>
          <pc:sldLayoutMkLst>
            <pc:docMk/>
            <pc:sldMasterMk cId="0" sldId="2147483680"/>
            <pc:sldLayoutMk cId="0" sldId="2147483655"/>
          </pc:sldLayoutMkLst>
        </pc:sldLayoutChg>
        <pc:sldLayoutChg chg="del">
          <pc:chgData name="Nguyễn Ngọc Tín" userId="fcb959ec-a8ce-4b1a-af7c-90c382fac543" providerId="ADAL" clId="{4E1C6833-E4D9-47A0-97D4-82B3673089A9}" dt="2022-05-09T00:35:13.371" v="4457" actId="47"/>
          <pc:sldLayoutMkLst>
            <pc:docMk/>
            <pc:sldMasterMk cId="0" sldId="2147483680"/>
            <pc:sldLayoutMk cId="0" sldId="2147483656"/>
          </pc:sldLayoutMkLst>
        </pc:sldLayoutChg>
        <pc:sldLayoutChg chg="del">
          <pc:chgData name="Nguyễn Ngọc Tín" userId="fcb959ec-a8ce-4b1a-af7c-90c382fac543" providerId="ADAL" clId="{4E1C6833-E4D9-47A0-97D4-82B3673089A9}" dt="2022-05-09T00:35:13.371" v="4457" actId="47"/>
          <pc:sldLayoutMkLst>
            <pc:docMk/>
            <pc:sldMasterMk cId="0" sldId="2147483680"/>
            <pc:sldLayoutMk cId="0" sldId="2147483657"/>
          </pc:sldLayoutMkLst>
        </pc:sldLayoutChg>
        <pc:sldLayoutChg chg="del">
          <pc:chgData name="Nguyễn Ngọc Tín" userId="fcb959ec-a8ce-4b1a-af7c-90c382fac543" providerId="ADAL" clId="{4E1C6833-E4D9-47A0-97D4-82B3673089A9}" dt="2022-05-09T00:35:13.371" v="4457" actId="47"/>
          <pc:sldLayoutMkLst>
            <pc:docMk/>
            <pc:sldMasterMk cId="0" sldId="2147483680"/>
            <pc:sldLayoutMk cId="0" sldId="2147483660"/>
          </pc:sldLayoutMkLst>
        </pc:sldLayoutChg>
        <pc:sldLayoutChg chg="del">
          <pc:chgData name="Nguyễn Ngọc Tín" userId="fcb959ec-a8ce-4b1a-af7c-90c382fac543" providerId="ADAL" clId="{4E1C6833-E4D9-47A0-97D4-82B3673089A9}" dt="2022-05-09T00:35:13.371" v="4457" actId="47"/>
          <pc:sldLayoutMkLst>
            <pc:docMk/>
            <pc:sldMasterMk cId="0" sldId="2147483680"/>
            <pc:sldLayoutMk cId="0" sldId="2147483661"/>
          </pc:sldLayoutMkLst>
        </pc:sldLayoutChg>
        <pc:sldLayoutChg chg="del">
          <pc:chgData name="Nguyễn Ngọc Tín" userId="fcb959ec-a8ce-4b1a-af7c-90c382fac543" providerId="ADAL" clId="{4E1C6833-E4D9-47A0-97D4-82B3673089A9}" dt="2022-05-09T00:35:13.371" v="4457" actId="47"/>
          <pc:sldLayoutMkLst>
            <pc:docMk/>
            <pc:sldMasterMk cId="0" sldId="2147483680"/>
            <pc:sldLayoutMk cId="0" sldId="2147483662"/>
          </pc:sldLayoutMkLst>
        </pc:sldLayoutChg>
        <pc:sldLayoutChg chg="del">
          <pc:chgData name="Nguyễn Ngọc Tín" userId="fcb959ec-a8ce-4b1a-af7c-90c382fac543" providerId="ADAL" clId="{4E1C6833-E4D9-47A0-97D4-82B3673089A9}" dt="2022-05-09T00:35:13.371" v="4457" actId="47"/>
          <pc:sldLayoutMkLst>
            <pc:docMk/>
            <pc:sldMasterMk cId="0" sldId="2147483680"/>
            <pc:sldLayoutMk cId="0" sldId="2147483663"/>
          </pc:sldLayoutMkLst>
        </pc:sldLayoutChg>
        <pc:sldLayoutChg chg="del">
          <pc:chgData name="Nguyễn Ngọc Tín" userId="fcb959ec-a8ce-4b1a-af7c-90c382fac543" providerId="ADAL" clId="{4E1C6833-E4D9-47A0-97D4-82B3673089A9}" dt="2022-05-09T00:35:13.371" v="4457" actId="47"/>
          <pc:sldLayoutMkLst>
            <pc:docMk/>
            <pc:sldMasterMk cId="0" sldId="2147483680"/>
            <pc:sldLayoutMk cId="0" sldId="2147483664"/>
          </pc:sldLayoutMkLst>
        </pc:sldLayoutChg>
        <pc:sldLayoutChg chg="del">
          <pc:chgData name="Nguyễn Ngọc Tín" userId="fcb959ec-a8ce-4b1a-af7c-90c382fac543" providerId="ADAL" clId="{4E1C6833-E4D9-47A0-97D4-82B3673089A9}" dt="2022-05-09T00:35:13.371" v="4457" actId="47"/>
          <pc:sldLayoutMkLst>
            <pc:docMk/>
            <pc:sldMasterMk cId="0" sldId="2147483680"/>
            <pc:sldLayoutMk cId="0" sldId="2147483665"/>
          </pc:sldLayoutMkLst>
        </pc:sldLayoutChg>
        <pc:sldLayoutChg chg="del">
          <pc:chgData name="Nguyễn Ngọc Tín" userId="fcb959ec-a8ce-4b1a-af7c-90c382fac543" providerId="ADAL" clId="{4E1C6833-E4D9-47A0-97D4-82B3673089A9}" dt="2022-05-09T00:35:13.371" v="4457" actId="47"/>
          <pc:sldLayoutMkLst>
            <pc:docMk/>
            <pc:sldMasterMk cId="0" sldId="2147483680"/>
            <pc:sldLayoutMk cId="0" sldId="2147483666"/>
          </pc:sldLayoutMkLst>
        </pc:sldLayoutChg>
        <pc:sldLayoutChg chg="del">
          <pc:chgData name="Nguyễn Ngọc Tín" userId="fcb959ec-a8ce-4b1a-af7c-90c382fac543" providerId="ADAL" clId="{4E1C6833-E4D9-47A0-97D4-82B3673089A9}" dt="2022-05-09T00:35:13.371" v="4457" actId="47"/>
          <pc:sldLayoutMkLst>
            <pc:docMk/>
            <pc:sldMasterMk cId="0" sldId="2147483680"/>
            <pc:sldLayoutMk cId="0" sldId="2147483667"/>
          </pc:sldLayoutMkLst>
        </pc:sldLayoutChg>
        <pc:sldLayoutChg chg="del">
          <pc:chgData name="Nguyễn Ngọc Tín" userId="fcb959ec-a8ce-4b1a-af7c-90c382fac543" providerId="ADAL" clId="{4E1C6833-E4D9-47A0-97D4-82B3673089A9}" dt="2022-05-09T00:35:13.371" v="4457" actId="47"/>
          <pc:sldLayoutMkLst>
            <pc:docMk/>
            <pc:sldMasterMk cId="0" sldId="2147483680"/>
            <pc:sldLayoutMk cId="0" sldId="2147483668"/>
          </pc:sldLayoutMkLst>
        </pc:sldLayoutChg>
        <pc:sldLayoutChg chg="del">
          <pc:chgData name="Nguyễn Ngọc Tín" userId="fcb959ec-a8ce-4b1a-af7c-90c382fac543" providerId="ADAL" clId="{4E1C6833-E4D9-47A0-97D4-82B3673089A9}" dt="2022-05-09T00:35:13.371" v="4457" actId="47"/>
          <pc:sldLayoutMkLst>
            <pc:docMk/>
            <pc:sldMasterMk cId="0" sldId="2147483680"/>
            <pc:sldLayoutMk cId="0" sldId="2147483669"/>
          </pc:sldLayoutMkLst>
        </pc:sldLayoutChg>
        <pc:sldLayoutChg chg="del">
          <pc:chgData name="Nguyễn Ngọc Tín" userId="fcb959ec-a8ce-4b1a-af7c-90c382fac543" providerId="ADAL" clId="{4E1C6833-E4D9-47A0-97D4-82B3673089A9}" dt="2022-05-09T00:35:13.371" v="4457" actId="47"/>
          <pc:sldLayoutMkLst>
            <pc:docMk/>
            <pc:sldMasterMk cId="0" sldId="2147483680"/>
            <pc:sldLayoutMk cId="0" sldId="2147483670"/>
          </pc:sldLayoutMkLst>
        </pc:sldLayoutChg>
        <pc:sldLayoutChg chg="del">
          <pc:chgData name="Nguyễn Ngọc Tín" userId="fcb959ec-a8ce-4b1a-af7c-90c382fac543" providerId="ADAL" clId="{4E1C6833-E4D9-47A0-97D4-82B3673089A9}" dt="2022-05-09T00:35:13.371" v="4457" actId="47"/>
          <pc:sldLayoutMkLst>
            <pc:docMk/>
            <pc:sldMasterMk cId="0" sldId="2147483680"/>
            <pc:sldLayoutMk cId="0" sldId="2147483671"/>
          </pc:sldLayoutMkLst>
        </pc:sldLayoutChg>
        <pc:sldLayoutChg chg="del">
          <pc:chgData name="Nguyễn Ngọc Tín" userId="fcb959ec-a8ce-4b1a-af7c-90c382fac543" providerId="ADAL" clId="{4E1C6833-E4D9-47A0-97D4-82B3673089A9}" dt="2022-05-09T00:35:13.371" v="4457" actId="47"/>
          <pc:sldLayoutMkLst>
            <pc:docMk/>
            <pc:sldMasterMk cId="0" sldId="2147483680"/>
            <pc:sldLayoutMk cId="0" sldId="2147483672"/>
          </pc:sldLayoutMkLst>
        </pc:sldLayoutChg>
        <pc:sldLayoutChg chg="del">
          <pc:chgData name="Nguyễn Ngọc Tín" userId="fcb959ec-a8ce-4b1a-af7c-90c382fac543" providerId="ADAL" clId="{4E1C6833-E4D9-47A0-97D4-82B3673089A9}" dt="2022-05-09T00:35:13.371" v="4457" actId="47"/>
          <pc:sldLayoutMkLst>
            <pc:docMk/>
            <pc:sldMasterMk cId="0" sldId="2147483680"/>
            <pc:sldLayoutMk cId="0" sldId="2147483673"/>
          </pc:sldLayoutMkLst>
        </pc:sldLayoutChg>
        <pc:sldLayoutChg chg="del">
          <pc:chgData name="Nguyễn Ngọc Tín" userId="fcb959ec-a8ce-4b1a-af7c-90c382fac543" providerId="ADAL" clId="{4E1C6833-E4D9-47A0-97D4-82B3673089A9}" dt="2022-05-09T00:35:13.371" v="4457" actId="47"/>
          <pc:sldLayoutMkLst>
            <pc:docMk/>
            <pc:sldMasterMk cId="0" sldId="2147483680"/>
            <pc:sldLayoutMk cId="0" sldId="2147483674"/>
          </pc:sldLayoutMkLst>
        </pc:sldLayoutChg>
        <pc:sldLayoutChg chg="del">
          <pc:chgData name="Nguyễn Ngọc Tín" userId="fcb959ec-a8ce-4b1a-af7c-90c382fac543" providerId="ADAL" clId="{4E1C6833-E4D9-47A0-97D4-82B3673089A9}" dt="2022-05-09T00:35:13.371" v="4457" actId="47"/>
          <pc:sldLayoutMkLst>
            <pc:docMk/>
            <pc:sldMasterMk cId="0" sldId="2147483680"/>
            <pc:sldLayoutMk cId="0" sldId="2147483675"/>
          </pc:sldLayoutMkLst>
        </pc:sldLayoutChg>
      </pc:sldMasterChg>
      <pc:sldMasterChg chg="del delSldLayout">
        <pc:chgData name="Nguyễn Ngọc Tín" userId="fcb959ec-a8ce-4b1a-af7c-90c382fac543" providerId="ADAL" clId="{4E1C6833-E4D9-47A0-97D4-82B3673089A9}" dt="2022-05-09T00:35:13.371" v="4457" actId="47"/>
        <pc:sldMasterMkLst>
          <pc:docMk/>
          <pc:sldMasterMk cId="0" sldId="2147483681"/>
        </pc:sldMasterMkLst>
        <pc:sldLayoutChg chg="del">
          <pc:chgData name="Nguyễn Ngọc Tín" userId="fcb959ec-a8ce-4b1a-af7c-90c382fac543" providerId="ADAL" clId="{4E1C6833-E4D9-47A0-97D4-82B3673089A9}" dt="2022-05-09T00:35:13.371" v="4457" actId="47"/>
          <pc:sldLayoutMkLst>
            <pc:docMk/>
            <pc:sldMasterMk cId="0" sldId="2147483681"/>
            <pc:sldLayoutMk cId="0" sldId="214748367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e0358ad62b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e0358ad62b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1604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e0358ad62b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e0358ad62b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5135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deb1016a9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deb1016a9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1113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e0358ad62b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e0358ad62b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2920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e0358ad62b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e0358ad62b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10739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e0358ad62b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e0358ad62b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35212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e0358ad62b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e0358ad62b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1453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e0358ad62b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e0358ad62b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53074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deb1016a9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deb1016a9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54670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e0358ad62b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e0358ad62b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5680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dba848ff5b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dba848ff5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e0358ad62b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e0358ad62b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6794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e0358ad62b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e0358ad62b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21950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e0358ad62b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e0358ad62b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64048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e0358ad62b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e0358ad62b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79665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e0358ad62b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e0358ad62b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45220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e0358ad62b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e0358ad62b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92138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e0358ad62b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e0358ad62b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17087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e0358ad62b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e0358ad62b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46751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e0358ad62b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e0358ad62b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63288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e0358ad62b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e0358ad62b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21081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deb1016a9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deb1016a9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52036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deb1016a9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deb1016a9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16966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e0358ad62b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e0358ad62b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26291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e0358ad62b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e0358ad62b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49198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e0358ad62b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e0358ad62b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29664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e0358ad62b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e0358ad62b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43536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dbfb7d7075_3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dbfb7d7075_3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deb1016a99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deb1016a9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e0358ad62b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e0358ad62b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deae4b7e19_4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deae4b7e19_4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1896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e0358ad62b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e0358ad62b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65872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e0358ad62b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e0358ad62b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8432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e0358ad62b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e0358ad62b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55736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e0358ad62b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e0358ad62b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17512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27200" y="-11650"/>
            <a:ext cx="9198400" cy="5166800"/>
          </a:xfrm>
          <a:prstGeom prst="rect">
            <a:avLst/>
          </a:prstGeom>
          <a:noFill/>
          <a:ln>
            <a:noFill/>
          </a:ln>
        </p:spPr>
      </p:pic>
      <p:sp>
        <p:nvSpPr>
          <p:cNvPr id="10" name="Google Shape;10;p2"/>
          <p:cNvSpPr txBox="1">
            <a:spLocks noGrp="1"/>
          </p:cNvSpPr>
          <p:nvPr>
            <p:ph type="ctrTitle"/>
          </p:nvPr>
        </p:nvSpPr>
        <p:spPr>
          <a:xfrm>
            <a:off x="1345800" y="1143300"/>
            <a:ext cx="6452400" cy="2451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191919"/>
              </a:buClr>
              <a:buSzPts val="5200"/>
              <a:buNone/>
              <a:defRPr sz="4500">
                <a:latin typeface="Poppins SemiBold"/>
                <a:ea typeface="Poppins SemiBold"/>
                <a:cs typeface="Poppins SemiBold"/>
                <a:sym typeface="Poppins SemiBold"/>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198600" y="3594300"/>
            <a:ext cx="4746600" cy="405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400"/>
              <a:buNone/>
              <a:defRPr sz="1800">
                <a:solidFill>
                  <a:schemeClr val="dk1"/>
                </a:solidFill>
                <a:latin typeface="Poppins"/>
                <a:ea typeface="Poppins"/>
                <a:cs typeface="Poppins"/>
                <a:sym typeface="Poppins"/>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4">
  <p:cSld name="Title and Text 4">
    <p:bg>
      <p:bgPr>
        <a:noFill/>
        <a:effectLst/>
      </p:bgPr>
    </p:bg>
    <p:spTree>
      <p:nvGrpSpPr>
        <p:cNvPr id="1" name="Shape 84"/>
        <p:cNvGrpSpPr/>
        <p:nvPr/>
      </p:nvGrpSpPr>
      <p:grpSpPr>
        <a:xfrm>
          <a:off x="0" y="0"/>
          <a:ext cx="0" cy="0"/>
          <a:chOff x="0" y="0"/>
          <a:chExt cx="0" cy="0"/>
        </a:xfrm>
      </p:grpSpPr>
      <p:pic>
        <p:nvPicPr>
          <p:cNvPr id="85" name="Google Shape;85;p19"/>
          <p:cNvPicPr preferRelativeResize="0"/>
          <p:nvPr/>
        </p:nvPicPr>
        <p:blipFill rotWithShape="1">
          <a:blip r:embed="rId2">
            <a:alphaModFix/>
          </a:blip>
          <a:srcRect/>
          <a:stretch/>
        </p:blipFill>
        <p:spPr>
          <a:xfrm flipH="1">
            <a:off x="-29125" y="-11825"/>
            <a:ext cx="9184849" cy="5161925"/>
          </a:xfrm>
          <a:prstGeom prst="rect">
            <a:avLst/>
          </a:prstGeom>
          <a:noFill/>
          <a:ln>
            <a:noFill/>
          </a:ln>
        </p:spPr>
      </p:pic>
      <p:sp>
        <p:nvSpPr>
          <p:cNvPr id="86" name="Google Shape;86;p19"/>
          <p:cNvSpPr txBox="1">
            <a:spLocks noGrp="1"/>
          </p:cNvSpPr>
          <p:nvPr>
            <p:ph type="subTitle" idx="1"/>
          </p:nvPr>
        </p:nvSpPr>
        <p:spPr>
          <a:xfrm>
            <a:off x="4165300" y="2749163"/>
            <a:ext cx="4251000" cy="1220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r" rtl="0">
              <a:lnSpc>
                <a:spcPct val="100000"/>
              </a:lnSpc>
              <a:spcBef>
                <a:spcPts val="0"/>
              </a:spcBef>
              <a:spcAft>
                <a:spcPts val="0"/>
              </a:spcAft>
              <a:buSzPts val="1600"/>
              <a:buNone/>
              <a:defRPr sz="1600">
                <a:solidFill>
                  <a:schemeClr val="dk1"/>
                </a:solidFill>
                <a:latin typeface="Poppins"/>
                <a:ea typeface="Poppins"/>
                <a:cs typeface="Poppins"/>
                <a:sym typeface="Poppins"/>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7" name="Google Shape;87;p19"/>
          <p:cNvSpPr txBox="1">
            <a:spLocks noGrp="1"/>
          </p:cNvSpPr>
          <p:nvPr>
            <p:ph type="title"/>
          </p:nvPr>
        </p:nvSpPr>
        <p:spPr>
          <a:xfrm>
            <a:off x="4165300" y="1276225"/>
            <a:ext cx="4251000" cy="1473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300"/>
              <a:buNone/>
              <a:defRPr sz="9000"/>
            </a:lvl1pPr>
            <a:lvl2pPr lvl="1" algn="r" rtl="0">
              <a:spcBef>
                <a:spcPts val="0"/>
              </a:spcBef>
              <a:spcAft>
                <a:spcPts val="0"/>
              </a:spcAft>
              <a:buSzPts val="3300"/>
              <a:buNone/>
              <a:defRPr/>
            </a:lvl2pPr>
            <a:lvl3pPr lvl="2" algn="r" rtl="0">
              <a:spcBef>
                <a:spcPts val="0"/>
              </a:spcBef>
              <a:spcAft>
                <a:spcPts val="0"/>
              </a:spcAft>
              <a:buSzPts val="3300"/>
              <a:buNone/>
              <a:defRPr/>
            </a:lvl3pPr>
            <a:lvl4pPr lvl="3" algn="r" rtl="0">
              <a:spcBef>
                <a:spcPts val="0"/>
              </a:spcBef>
              <a:spcAft>
                <a:spcPts val="0"/>
              </a:spcAft>
              <a:buSzPts val="3300"/>
              <a:buNone/>
              <a:defRPr/>
            </a:lvl4pPr>
            <a:lvl5pPr lvl="4" algn="r" rtl="0">
              <a:spcBef>
                <a:spcPts val="0"/>
              </a:spcBef>
              <a:spcAft>
                <a:spcPts val="0"/>
              </a:spcAft>
              <a:buSzPts val="3300"/>
              <a:buNone/>
              <a:defRPr/>
            </a:lvl5pPr>
            <a:lvl6pPr lvl="5" algn="r" rtl="0">
              <a:spcBef>
                <a:spcPts val="0"/>
              </a:spcBef>
              <a:spcAft>
                <a:spcPts val="0"/>
              </a:spcAft>
              <a:buSzPts val="3300"/>
              <a:buNone/>
              <a:defRPr/>
            </a:lvl6pPr>
            <a:lvl7pPr lvl="6" algn="r" rtl="0">
              <a:spcBef>
                <a:spcPts val="0"/>
              </a:spcBef>
              <a:spcAft>
                <a:spcPts val="0"/>
              </a:spcAft>
              <a:buSzPts val="3300"/>
              <a:buNone/>
              <a:defRPr/>
            </a:lvl7pPr>
            <a:lvl8pPr lvl="7" algn="r" rtl="0">
              <a:spcBef>
                <a:spcPts val="0"/>
              </a:spcBef>
              <a:spcAft>
                <a:spcPts val="0"/>
              </a:spcAft>
              <a:buSzPts val="3300"/>
              <a:buNone/>
              <a:defRPr/>
            </a:lvl8pPr>
            <a:lvl9pPr lvl="8" algn="r" rtl="0">
              <a:spcBef>
                <a:spcPts val="0"/>
              </a:spcBef>
              <a:spcAft>
                <a:spcPts val="0"/>
              </a:spcAft>
              <a:buSzPts val="3300"/>
              <a:buNone/>
              <a:defRPr/>
            </a:lvl9pPr>
          </a:lstStyle>
          <a:p>
            <a:endParaRPr/>
          </a:p>
        </p:txBody>
      </p:sp>
    </p:spTree>
    <p:extLst>
      <p:ext uri="{BB962C8B-B14F-4D97-AF65-F5344CB8AC3E}">
        <p14:creationId xmlns:p14="http://schemas.microsoft.com/office/powerpoint/2010/main" val="14420750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2688075" y="1638900"/>
            <a:ext cx="3838200" cy="1865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300"/>
              <a:buNone/>
              <a:defRPr sz="33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extLst>
      <p:ext uri="{BB962C8B-B14F-4D97-AF65-F5344CB8AC3E}">
        <p14:creationId xmlns:p14="http://schemas.microsoft.com/office/powerpoint/2010/main" val="1838200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pic>
        <p:nvPicPr>
          <p:cNvPr id="18" name="Google Shape;18;p4"/>
          <p:cNvPicPr preferRelativeResize="0"/>
          <p:nvPr/>
        </p:nvPicPr>
        <p:blipFill rotWithShape="1">
          <a:blip r:embed="rId2">
            <a:alphaModFix/>
          </a:blip>
          <a:srcRect t="29" b="19"/>
          <a:stretch/>
        </p:blipFill>
        <p:spPr>
          <a:xfrm>
            <a:off x="-23300" y="-9475"/>
            <a:ext cx="9190601" cy="5162450"/>
          </a:xfrm>
          <a:prstGeom prst="rect">
            <a:avLst/>
          </a:prstGeom>
          <a:noFill/>
          <a:ln>
            <a:noFill/>
          </a:ln>
        </p:spPr>
      </p:pic>
      <p:sp>
        <p:nvSpPr>
          <p:cNvPr id="19" name="Google Shape;19;p4"/>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0" name="Google Shape;20;p4"/>
          <p:cNvSpPr txBox="1">
            <a:spLocks noGrp="1"/>
          </p:cNvSpPr>
          <p:nvPr>
            <p:ph type="body" idx="1"/>
          </p:nvPr>
        </p:nvSpPr>
        <p:spPr>
          <a:xfrm>
            <a:off x="720000" y="1065500"/>
            <a:ext cx="7704000" cy="35379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rgbClr val="434343"/>
              </a:buClr>
              <a:buSzPts val="1400"/>
              <a:buChar char="●"/>
              <a:defRPr sz="12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pic>
        <p:nvPicPr>
          <p:cNvPr id="31" name="Google Shape;31;p7"/>
          <p:cNvPicPr preferRelativeResize="0"/>
          <p:nvPr/>
        </p:nvPicPr>
        <p:blipFill rotWithShape="1">
          <a:blip r:embed="rId2">
            <a:alphaModFix/>
          </a:blip>
          <a:srcRect l="59" r="59"/>
          <a:stretch/>
        </p:blipFill>
        <p:spPr>
          <a:xfrm>
            <a:off x="-35900" y="-13010"/>
            <a:ext cx="9198401" cy="5169520"/>
          </a:xfrm>
          <a:prstGeom prst="rect">
            <a:avLst/>
          </a:prstGeom>
          <a:noFill/>
          <a:ln>
            <a:noFill/>
          </a:ln>
        </p:spPr>
      </p:pic>
      <p:sp>
        <p:nvSpPr>
          <p:cNvPr id="32" name="Google Shape;32;p7"/>
          <p:cNvSpPr txBox="1">
            <a:spLocks noGrp="1"/>
          </p:cNvSpPr>
          <p:nvPr>
            <p:ph type="body" idx="1"/>
          </p:nvPr>
        </p:nvSpPr>
        <p:spPr>
          <a:xfrm>
            <a:off x="1105025" y="1402600"/>
            <a:ext cx="5395500" cy="2801100"/>
          </a:xfrm>
          <a:prstGeom prst="rect">
            <a:avLst/>
          </a:prstGeom>
        </p:spPr>
        <p:txBody>
          <a:bodyPr spcFirstLastPara="1" wrap="square" lIns="91425" tIns="91425" rIns="91425" bIns="91425" anchor="ctr" anchorCtr="0">
            <a:noAutofit/>
          </a:bodyPr>
          <a:lstStyle>
            <a:lvl1pPr marL="457200" lvl="0" indent="-317500" rtl="0">
              <a:lnSpc>
                <a:spcPct val="115000"/>
              </a:lnSpc>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33" name="Google Shape;33;p7"/>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bg>
      <p:bgPr>
        <a:solidFill>
          <a:schemeClr val="lt1"/>
        </a:solidFill>
        <a:effectLst/>
      </p:bgPr>
    </p:bg>
    <p:spTree>
      <p:nvGrpSpPr>
        <p:cNvPr id="1"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35151" y="-17475"/>
            <a:ext cx="9214301" cy="5178450"/>
          </a:xfrm>
          <a:prstGeom prst="rect">
            <a:avLst/>
          </a:prstGeom>
          <a:noFill/>
          <a:ln>
            <a:noFill/>
          </a:ln>
        </p:spPr>
      </p:pic>
      <p:sp>
        <p:nvSpPr>
          <p:cNvPr id="50" name="Google Shape;50;p13"/>
          <p:cNvSpPr txBox="1">
            <a:spLocks noGrp="1"/>
          </p:cNvSpPr>
          <p:nvPr>
            <p:ph type="title"/>
          </p:nvPr>
        </p:nvSpPr>
        <p:spPr>
          <a:xfrm>
            <a:off x="3348500" y="1742775"/>
            <a:ext cx="1922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1" name="Google Shape;51;p13"/>
          <p:cNvSpPr txBox="1">
            <a:spLocks noGrp="1"/>
          </p:cNvSpPr>
          <p:nvPr>
            <p:ph type="title" idx="2" hasCustomPrompt="1"/>
          </p:nvPr>
        </p:nvSpPr>
        <p:spPr>
          <a:xfrm>
            <a:off x="6312050" y="3040500"/>
            <a:ext cx="572700" cy="572700"/>
          </a:xfrm>
          <a:prstGeom prst="rect">
            <a:avLst/>
          </a:prstGeom>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400" b="1">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 name="Google Shape;52;p13"/>
          <p:cNvSpPr txBox="1">
            <a:spLocks noGrp="1"/>
          </p:cNvSpPr>
          <p:nvPr>
            <p:ph type="subTitle" idx="1"/>
          </p:nvPr>
        </p:nvSpPr>
        <p:spPr>
          <a:xfrm>
            <a:off x="3348500" y="2253100"/>
            <a:ext cx="19227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3" name="Google Shape;53;p13"/>
          <p:cNvSpPr txBox="1">
            <a:spLocks noGrp="1"/>
          </p:cNvSpPr>
          <p:nvPr>
            <p:ph type="title" idx="3"/>
          </p:nvPr>
        </p:nvSpPr>
        <p:spPr>
          <a:xfrm>
            <a:off x="6235850" y="1742775"/>
            <a:ext cx="1922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4" name="Google Shape;54;p13"/>
          <p:cNvSpPr txBox="1">
            <a:spLocks noGrp="1"/>
          </p:cNvSpPr>
          <p:nvPr>
            <p:ph type="subTitle" idx="4"/>
          </p:nvPr>
        </p:nvSpPr>
        <p:spPr>
          <a:xfrm>
            <a:off x="6235850" y="2253100"/>
            <a:ext cx="19227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5" name="Google Shape;55;p13"/>
          <p:cNvSpPr txBox="1">
            <a:spLocks noGrp="1"/>
          </p:cNvSpPr>
          <p:nvPr>
            <p:ph type="title" idx="5"/>
          </p:nvPr>
        </p:nvSpPr>
        <p:spPr>
          <a:xfrm>
            <a:off x="3348500" y="3608375"/>
            <a:ext cx="1922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6" name="Google Shape;56;p13"/>
          <p:cNvSpPr txBox="1">
            <a:spLocks noGrp="1"/>
          </p:cNvSpPr>
          <p:nvPr>
            <p:ph type="subTitle" idx="6"/>
          </p:nvPr>
        </p:nvSpPr>
        <p:spPr>
          <a:xfrm>
            <a:off x="3348500" y="4118700"/>
            <a:ext cx="18894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7" name="Google Shape;57;p13"/>
          <p:cNvSpPr txBox="1">
            <a:spLocks noGrp="1"/>
          </p:cNvSpPr>
          <p:nvPr>
            <p:ph type="title" idx="7"/>
          </p:nvPr>
        </p:nvSpPr>
        <p:spPr>
          <a:xfrm>
            <a:off x="6235850" y="3608375"/>
            <a:ext cx="1922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8" name="Google Shape;58;p13"/>
          <p:cNvSpPr txBox="1">
            <a:spLocks noGrp="1"/>
          </p:cNvSpPr>
          <p:nvPr>
            <p:ph type="subTitle" idx="8"/>
          </p:nvPr>
        </p:nvSpPr>
        <p:spPr>
          <a:xfrm>
            <a:off x="6235850" y="4118700"/>
            <a:ext cx="19227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9" name="Google Shape;59;p13"/>
          <p:cNvSpPr txBox="1">
            <a:spLocks noGrp="1"/>
          </p:cNvSpPr>
          <p:nvPr>
            <p:ph type="title" idx="9" hasCustomPrompt="1"/>
          </p:nvPr>
        </p:nvSpPr>
        <p:spPr>
          <a:xfrm>
            <a:off x="3466250" y="3040500"/>
            <a:ext cx="572700" cy="572700"/>
          </a:xfrm>
          <a:prstGeom prst="rect">
            <a:avLst/>
          </a:prstGeom>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400" b="1">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 name="Google Shape;60;p13"/>
          <p:cNvSpPr txBox="1">
            <a:spLocks noGrp="1"/>
          </p:cNvSpPr>
          <p:nvPr>
            <p:ph type="title" idx="13" hasCustomPrompt="1"/>
          </p:nvPr>
        </p:nvSpPr>
        <p:spPr>
          <a:xfrm>
            <a:off x="3466250" y="1119000"/>
            <a:ext cx="572700" cy="572700"/>
          </a:xfrm>
          <a:prstGeom prst="rect">
            <a:avLst/>
          </a:prstGeom>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400" b="1">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a:spLocks noGrp="1"/>
          </p:cNvSpPr>
          <p:nvPr>
            <p:ph type="title" idx="14" hasCustomPrompt="1"/>
          </p:nvPr>
        </p:nvSpPr>
        <p:spPr>
          <a:xfrm>
            <a:off x="6312050" y="1119000"/>
            <a:ext cx="572700" cy="572700"/>
          </a:xfrm>
          <a:prstGeom prst="rect">
            <a:avLst/>
          </a:prstGeom>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400" b="1">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 name="Google Shape;62;p13"/>
          <p:cNvSpPr txBox="1">
            <a:spLocks noGrp="1"/>
          </p:cNvSpPr>
          <p:nvPr>
            <p:ph type="title" idx="15"/>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156"/>
        <p:cNvGrpSpPr/>
        <p:nvPr/>
      </p:nvGrpSpPr>
      <p:grpSpPr>
        <a:xfrm>
          <a:off x="0" y="0"/>
          <a:ext cx="0" cy="0"/>
          <a:chOff x="0" y="0"/>
          <a:chExt cx="0" cy="0"/>
        </a:xfrm>
      </p:grpSpPr>
      <p:pic>
        <p:nvPicPr>
          <p:cNvPr id="157" name="Google Shape;157;p30"/>
          <p:cNvPicPr preferRelativeResize="0"/>
          <p:nvPr/>
        </p:nvPicPr>
        <p:blipFill rotWithShape="1">
          <a:blip r:embed="rId2">
            <a:alphaModFix/>
          </a:blip>
          <a:srcRect t="59" b="59"/>
          <a:stretch/>
        </p:blipFill>
        <p:spPr>
          <a:xfrm>
            <a:off x="-34950" y="-19624"/>
            <a:ext cx="9232875" cy="5182749"/>
          </a:xfrm>
          <a:prstGeom prst="rect">
            <a:avLst/>
          </a:prstGeom>
          <a:noFill/>
          <a:ln>
            <a:noFill/>
          </a:ln>
        </p:spPr>
      </p:pic>
      <p:sp>
        <p:nvSpPr>
          <p:cNvPr id="158" name="Google Shape;158;p30"/>
          <p:cNvSpPr/>
          <p:nvPr/>
        </p:nvSpPr>
        <p:spPr>
          <a:xfrm>
            <a:off x="360000" y="360000"/>
            <a:ext cx="8424000" cy="4423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11">
    <p:spTree>
      <p:nvGrpSpPr>
        <p:cNvPr id="1" name="Shape 159"/>
        <p:cNvGrpSpPr/>
        <p:nvPr/>
      </p:nvGrpSpPr>
      <p:grpSpPr>
        <a:xfrm>
          <a:off x="0" y="0"/>
          <a:ext cx="0" cy="0"/>
          <a:chOff x="0" y="0"/>
          <a:chExt cx="0" cy="0"/>
        </a:xfrm>
      </p:grpSpPr>
      <p:pic>
        <p:nvPicPr>
          <p:cNvPr id="160" name="Google Shape;160;p31"/>
          <p:cNvPicPr preferRelativeResize="0"/>
          <p:nvPr/>
        </p:nvPicPr>
        <p:blipFill rotWithShape="1">
          <a:blip r:embed="rId2">
            <a:alphaModFix/>
          </a:blip>
          <a:srcRect/>
          <a:stretch/>
        </p:blipFill>
        <p:spPr>
          <a:xfrm flipH="1">
            <a:off x="-40776" y="-18375"/>
            <a:ext cx="9208151" cy="51750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CUSTOM_11_1">
    <p:spTree>
      <p:nvGrpSpPr>
        <p:cNvPr id="1" name="Shape 161"/>
        <p:cNvGrpSpPr/>
        <p:nvPr/>
      </p:nvGrpSpPr>
      <p:grpSpPr>
        <a:xfrm>
          <a:off x="0" y="0"/>
          <a:ext cx="0" cy="0"/>
          <a:chOff x="0" y="0"/>
          <a:chExt cx="0" cy="0"/>
        </a:xfrm>
      </p:grpSpPr>
      <p:pic>
        <p:nvPicPr>
          <p:cNvPr id="162" name="Google Shape;162;p32"/>
          <p:cNvPicPr preferRelativeResize="0"/>
          <p:nvPr/>
        </p:nvPicPr>
        <p:blipFill>
          <a:blip r:embed="rId2">
            <a:alphaModFix/>
          </a:blip>
          <a:stretch>
            <a:fillRect/>
          </a:stretch>
        </p:blipFill>
        <p:spPr>
          <a:xfrm>
            <a:off x="-27200" y="-11650"/>
            <a:ext cx="9198400" cy="5166800"/>
          </a:xfrm>
          <a:prstGeom prst="rect">
            <a:avLst/>
          </a:prstGeom>
          <a:noFill/>
          <a:ln>
            <a:noFill/>
          </a:ln>
        </p:spPr>
      </p:pic>
      <p:pic>
        <p:nvPicPr>
          <p:cNvPr id="163" name="Google Shape;163;p32"/>
          <p:cNvPicPr preferRelativeResize="0"/>
          <p:nvPr/>
        </p:nvPicPr>
        <p:blipFill rotWithShape="1">
          <a:blip r:embed="rId3">
            <a:alphaModFix/>
          </a:blip>
          <a:srcRect/>
          <a:stretch/>
        </p:blipFill>
        <p:spPr>
          <a:xfrm rot="10800000">
            <a:off x="-49551" y="-23300"/>
            <a:ext cx="9225701" cy="518487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t="29" b="19"/>
          <a:stretch/>
        </p:blipFill>
        <p:spPr>
          <a:xfrm>
            <a:off x="-27200" y="-11650"/>
            <a:ext cx="9198401" cy="5166800"/>
          </a:xfrm>
          <a:prstGeom prst="rect">
            <a:avLst/>
          </a:prstGeom>
          <a:noFill/>
          <a:ln>
            <a:noFill/>
          </a:ln>
        </p:spPr>
      </p:pic>
      <p:sp>
        <p:nvSpPr>
          <p:cNvPr id="14" name="Google Shape;14;p3"/>
          <p:cNvSpPr txBox="1">
            <a:spLocks noGrp="1"/>
          </p:cNvSpPr>
          <p:nvPr>
            <p:ph type="title"/>
          </p:nvPr>
        </p:nvSpPr>
        <p:spPr>
          <a:xfrm>
            <a:off x="720000" y="1948344"/>
            <a:ext cx="7704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4039075" y="787325"/>
            <a:ext cx="1065900" cy="1065900"/>
          </a:xfrm>
          <a:prstGeom prst="rect">
            <a:avLst/>
          </a:prstGeom>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4500" b="1">
                <a:latin typeface="Poppins"/>
                <a:ea typeface="Poppins"/>
                <a:cs typeface="Poppins"/>
                <a:sym typeface="Poppins"/>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2031900" y="3019775"/>
            <a:ext cx="5080200" cy="480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93798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1pPr>
            <a:lvl2pPr lvl="1"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2pPr>
            <a:lvl3pPr lvl="2"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3pPr>
            <a:lvl4pPr lvl="3"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4pPr>
            <a:lvl5pPr lvl="4"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5pPr>
            <a:lvl6pPr lvl="5"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6pPr>
            <a:lvl7pPr lvl="6"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7pPr>
            <a:lvl8pPr lvl="7"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8pPr>
            <a:lvl9pPr lvl="8"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marL="914400" lvl="1"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rtl="0">
              <a:lnSpc>
                <a:spcPct val="115000"/>
              </a:lnSpc>
              <a:spcBef>
                <a:spcPts val="1600"/>
              </a:spcBef>
              <a:spcAft>
                <a:spcPts val="160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8" r:id="rId4"/>
    <p:sldLayoutId id="2147483659" r:id="rId5"/>
    <p:sldLayoutId id="2147483676" r:id="rId6"/>
    <p:sldLayoutId id="2147483677" r:id="rId7"/>
    <p:sldLayoutId id="2147483678" r:id="rId8"/>
    <p:sldLayoutId id="2147483682" r:id="rId9"/>
    <p:sldLayoutId id="2147483683" r:id="rId10"/>
    <p:sldLayoutId id="214748368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11.jpe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1"/>
        <p:cNvGrpSpPr/>
        <p:nvPr/>
      </p:nvGrpSpPr>
      <p:grpSpPr>
        <a:xfrm>
          <a:off x="0" y="0"/>
          <a:ext cx="0" cy="0"/>
          <a:chOff x="0" y="0"/>
          <a:chExt cx="0" cy="0"/>
        </a:xfrm>
      </p:grpSpPr>
      <p:sp>
        <p:nvSpPr>
          <p:cNvPr id="172" name="Google Shape;172;p35"/>
          <p:cNvSpPr txBox="1">
            <a:spLocks noGrp="1"/>
          </p:cNvSpPr>
          <p:nvPr>
            <p:ph type="ctrTitle"/>
          </p:nvPr>
        </p:nvSpPr>
        <p:spPr>
          <a:xfrm>
            <a:off x="1345800" y="1143300"/>
            <a:ext cx="6452400" cy="245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4800"/>
              <a:t>Geometric Algorithms</a:t>
            </a:r>
            <a:endParaRPr sz="4800"/>
          </a:p>
        </p:txBody>
      </p:sp>
      <p:sp>
        <p:nvSpPr>
          <p:cNvPr id="173" name="Google Shape;173;p35"/>
          <p:cNvSpPr txBox="1">
            <a:spLocks noGrp="1"/>
          </p:cNvSpPr>
          <p:nvPr>
            <p:ph type="subTitle" idx="1"/>
          </p:nvPr>
        </p:nvSpPr>
        <p:spPr>
          <a:xfrm>
            <a:off x="3553322" y="3442010"/>
            <a:ext cx="2037156" cy="505521"/>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2800"/>
              <a:t>CS112.M21</a:t>
            </a:r>
            <a:endParaRPr sz="2800"/>
          </a:p>
        </p:txBody>
      </p:sp>
      <p:sp>
        <p:nvSpPr>
          <p:cNvPr id="5" name="Google Shape;201;p38">
            <a:extLst>
              <a:ext uri="{FF2B5EF4-FFF2-40B4-BE49-F238E27FC236}">
                <a16:creationId xmlns:a16="http://schemas.microsoft.com/office/drawing/2014/main" id="{43811FBF-BA5D-138C-212A-5FEE68884657}"/>
              </a:ext>
            </a:extLst>
          </p:cNvPr>
          <p:cNvSpPr txBox="1">
            <a:spLocks/>
          </p:cNvSpPr>
          <p:nvPr/>
        </p:nvSpPr>
        <p:spPr>
          <a:xfrm>
            <a:off x="7337502" y="0"/>
            <a:ext cx="2200508" cy="5789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191919"/>
              </a:buClr>
              <a:buSzPts val="5200"/>
              <a:buFont typeface="Poppins SemiBold"/>
              <a:buNone/>
              <a:defRPr sz="4500" b="0" i="0" u="none" strike="noStrike" cap="none">
                <a:solidFill>
                  <a:schemeClr val="dk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rgbClr val="191919"/>
              </a:buClr>
              <a:buSzPts val="5200"/>
              <a:buFont typeface="Poppins SemiBold"/>
              <a:buNone/>
              <a:defRPr sz="5200" b="0" i="0" u="none" strike="noStrike" cap="none">
                <a:solidFill>
                  <a:srgbClr val="191919"/>
                </a:solidFill>
                <a:latin typeface="Poppins SemiBold"/>
                <a:ea typeface="Poppins SemiBold"/>
                <a:cs typeface="Poppins SemiBold"/>
                <a:sym typeface="Poppins SemiBold"/>
              </a:defRPr>
            </a:lvl2pPr>
            <a:lvl3pPr marR="0" lvl="2" algn="ctr" rtl="0">
              <a:lnSpc>
                <a:spcPct val="100000"/>
              </a:lnSpc>
              <a:spcBef>
                <a:spcPts val="0"/>
              </a:spcBef>
              <a:spcAft>
                <a:spcPts val="0"/>
              </a:spcAft>
              <a:buClr>
                <a:srgbClr val="191919"/>
              </a:buClr>
              <a:buSzPts val="5200"/>
              <a:buFont typeface="Poppins SemiBold"/>
              <a:buNone/>
              <a:defRPr sz="5200" b="0" i="0" u="none" strike="noStrike" cap="none">
                <a:solidFill>
                  <a:srgbClr val="191919"/>
                </a:solidFill>
                <a:latin typeface="Poppins SemiBold"/>
                <a:ea typeface="Poppins SemiBold"/>
                <a:cs typeface="Poppins SemiBold"/>
                <a:sym typeface="Poppins SemiBold"/>
              </a:defRPr>
            </a:lvl3pPr>
            <a:lvl4pPr marR="0" lvl="3" algn="ctr" rtl="0">
              <a:lnSpc>
                <a:spcPct val="100000"/>
              </a:lnSpc>
              <a:spcBef>
                <a:spcPts val="0"/>
              </a:spcBef>
              <a:spcAft>
                <a:spcPts val="0"/>
              </a:spcAft>
              <a:buClr>
                <a:srgbClr val="191919"/>
              </a:buClr>
              <a:buSzPts val="5200"/>
              <a:buFont typeface="Poppins SemiBold"/>
              <a:buNone/>
              <a:defRPr sz="5200" b="0" i="0" u="none" strike="noStrike" cap="none">
                <a:solidFill>
                  <a:srgbClr val="191919"/>
                </a:solidFill>
                <a:latin typeface="Poppins SemiBold"/>
                <a:ea typeface="Poppins SemiBold"/>
                <a:cs typeface="Poppins SemiBold"/>
                <a:sym typeface="Poppins SemiBold"/>
              </a:defRPr>
            </a:lvl4pPr>
            <a:lvl5pPr marR="0" lvl="4" algn="ctr" rtl="0">
              <a:lnSpc>
                <a:spcPct val="100000"/>
              </a:lnSpc>
              <a:spcBef>
                <a:spcPts val="0"/>
              </a:spcBef>
              <a:spcAft>
                <a:spcPts val="0"/>
              </a:spcAft>
              <a:buClr>
                <a:srgbClr val="191919"/>
              </a:buClr>
              <a:buSzPts val="5200"/>
              <a:buFont typeface="Poppins SemiBold"/>
              <a:buNone/>
              <a:defRPr sz="5200" b="0" i="0" u="none" strike="noStrike" cap="none">
                <a:solidFill>
                  <a:srgbClr val="191919"/>
                </a:solidFill>
                <a:latin typeface="Poppins SemiBold"/>
                <a:ea typeface="Poppins SemiBold"/>
                <a:cs typeface="Poppins SemiBold"/>
                <a:sym typeface="Poppins SemiBold"/>
              </a:defRPr>
            </a:lvl5pPr>
            <a:lvl6pPr marR="0" lvl="5" algn="ctr" rtl="0">
              <a:lnSpc>
                <a:spcPct val="100000"/>
              </a:lnSpc>
              <a:spcBef>
                <a:spcPts val="0"/>
              </a:spcBef>
              <a:spcAft>
                <a:spcPts val="0"/>
              </a:spcAft>
              <a:buClr>
                <a:srgbClr val="191919"/>
              </a:buClr>
              <a:buSzPts val="5200"/>
              <a:buFont typeface="Poppins SemiBold"/>
              <a:buNone/>
              <a:defRPr sz="5200" b="0" i="0" u="none" strike="noStrike" cap="none">
                <a:solidFill>
                  <a:srgbClr val="191919"/>
                </a:solidFill>
                <a:latin typeface="Poppins SemiBold"/>
                <a:ea typeface="Poppins SemiBold"/>
                <a:cs typeface="Poppins SemiBold"/>
                <a:sym typeface="Poppins SemiBold"/>
              </a:defRPr>
            </a:lvl6pPr>
            <a:lvl7pPr marR="0" lvl="6" algn="ctr" rtl="0">
              <a:lnSpc>
                <a:spcPct val="100000"/>
              </a:lnSpc>
              <a:spcBef>
                <a:spcPts val="0"/>
              </a:spcBef>
              <a:spcAft>
                <a:spcPts val="0"/>
              </a:spcAft>
              <a:buClr>
                <a:srgbClr val="191919"/>
              </a:buClr>
              <a:buSzPts val="5200"/>
              <a:buFont typeface="Poppins SemiBold"/>
              <a:buNone/>
              <a:defRPr sz="5200" b="0" i="0" u="none" strike="noStrike" cap="none">
                <a:solidFill>
                  <a:srgbClr val="191919"/>
                </a:solidFill>
                <a:latin typeface="Poppins SemiBold"/>
                <a:ea typeface="Poppins SemiBold"/>
                <a:cs typeface="Poppins SemiBold"/>
                <a:sym typeface="Poppins SemiBold"/>
              </a:defRPr>
            </a:lvl7pPr>
            <a:lvl8pPr marR="0" lvl="7" algn="ctr" rtl="0">
              <a:lnSpc>
                <a:spcPct val="100000"/>
              </a:lnSpc>
              <a:spcBef>
                <a:spcPts val="0"/>
              </a:spcBef>
              <a:spcAft>
                <a:spcPts val="0"/>
              </a:spcAft>
              <a:buClr>
                <a:srgbClr val="191919"/>
              </a:buClr>
              <a:buSzPts val="5200"/>
              <a:buFont typeface="Poppins SemiBold"/>
              <a:buNone/>
              <a:defRPr sz="5200" b="0" i="0" u="none" strike="noStrike" cap="none">
                <a:solidFill>
                  <a:srgbClr val="191919"/>
                </a:solidFill>
                <a:latin typeface="Poppins SemiBold"/>
                <a:ea typeface="Poppins SemiBold"/>
                <a:cs typeface="Poppins SemiBold"/>
                <a:sym typeface="Poppins SemiBold"/>
              </a:defRPr>
            </a:lvl8pPr>
            <a:lvl9pPr marR="0" lvl="8" algn="ctr" rtl="0">
              <a:lnSpc>
                <a:spcPct val="100000"/>
              </a:lnSpc>
              <a:spcBef>
                <a:spcPts val="0"/>
              </a:spcBef>
              <a:spcAft>
                <a:spcPts val="0"/>
              </a:spcAft>
              <a:buClr>
                <a:srgbClr val="191919"/>
              </a:buClr>
              <a:buSzPts val="5200"/>
              <a:buFont typeface="Poppins SemiBold"/>
              <a:buNone/>
              <a:defRPr sz="5200" b="0" i="0" u="none" strike="noStrike" cap="none">
                <a:solidFill>
                  <a:srgbClr val="191919"/>
                </a:solidFill>
                <a:latin typeface="Poppins SemiBold"/>
                <a:ea typeface="Poppins SemiBold"/>
                <a:cs typeface="Poppins SemiBold"/>
                <a:sym typeface="Poppins SemiBold"/>
              </a:defRPr>
            </a:lvl9pPr>
          </a:lstStyle>
          <a:p>
            <a:r>
              <a:rPr lang="vi-VN" sz="1800"/>
              <a:t>NHÓM 14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6"/>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latin typeface="Segoe UI Black" panose="020B0A02040204020203" pitchFamily="34" charset="0"/>
                <a:ea typeface="Segoe UI Black" panose="020B0A02040204020203" pitchFamily="34" charset="0"/>
                <a:cs typeface="DVN-Poppins" pitchFamily="2" charset="0"/>
              </a:rPr>
              <a:t>MỘT SỐ KHÁI NIỆM</a:t>
            </a:r>
            <a:endParaRPr>
              <a:latin typeface="Segoe UI Black" panose="020B0A02040204020203" pitchFamily="34" charset="0"/>
              <a:ea typeface="Segoe UI Black" panose="020B0A02040204020203" pitchFamily="34" charset="0"/>
              <a:cs typeface="DVN-Poppins" pitchFamily="2" charset="0"/>
            </a:endParaRPr>
          </a:p>
        </p:txBody>
      </p:sp>
      <p:sp>
        <p:nvSpPr>
          <p:cNvPr id="179" name="Google Shape;179;p36"/>
          <p:cNvSpPr txBox="1">
            <a:spLocks noGrp="1"/>
          </p:cNvSpPr>
          <p:nvPr>
            <p:ph type="body" idx="1"/>
          </p:nvPr>
        </p:nvSpPr>
        <p:spPr>
          <a:xfrm>
            <a:off x="720000" y="1027656"/>
            <a:ext cx="7704000" cy="73423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1600">
                <a:solidFill>
                  <a:schemeClr val="dk1"/>
                </a:solidFill>
                <a:latin typeface="Segoe UI Semibold" panose="020B0702040204020203" pitchFamily="34" charset="0"/>
                <a:cs typeface="Segoe UI Semibold" panose="020B0702040204020203" pitchFamily="34" charset="0"/>
              </a:rPr>
              <a:t>Xét phạm vi không gian 2 chiều, các đối tượng được biểu diễn trên mặt phẳng tọa độ Oxy:</a:t>
            </a:r>
            <a:endParaRPr lang="en-US" sz="1600">
              <a:solidFill>
                <a:schemeClr val="dk1"/>
              </a:solidFill>
              <a:latin typeface="Segoe UI Semibold" panose="020B0702040204020203" pitchFamily="34" charset="0"/>
              <a:cs typeface="Segoe UI Semibold" panose="020B0702040204020203" pitchFamily="34" charset="0"/>
            </a:endParaRPr>
          </a:p>
        </p:txBody>
      </p:sp>
      <p:sp>
        <p:nvSpPr>
          <p:cNvPr id="23" name="Google Shape;179;p36">
            <a:extLst>
              <a:ext uri="{FF2B5EF4-FFF2-40B4-BE49-F238E27FC236}">
                <a16:creationId xmlns:a16="http://schemas.microsoft.com/office/drawing/2014/main" id="{A07134D8-4B16-EC6F-5FF2-64BCBC7025E3}"/>
              </a:ext>
            </a:extLst>
          </p:cNvPr>
          <p:cNvSpPr txBox="1">
            <a:spLocks/>
          </p:cNvSpPr>
          <p:nvPr/>
        </p:nvSpPr>
        <p:spPr>
          <a:xfrm>
            <a:off x="720000" y="1891431"/>
            <a:ext cx="4877912" cy="3611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Poppins"/>
              <a:buChar char="●"/>
              <a:defRPr sz="1200" b="0" i="0" u="none" strike="noStrike" cap="none">
                <a:solidFill>
                  <a:srgbClr val="434343"/>
                </a:solidFill>
                <a:latin typeface="Poppins"/>
                <a:ea typeface="Poppins"/>
                <a:cs typeface="Poppins"/>
                <a:sym typeface="Poppins"/>
              </a:defRPr>
            </a:lvl1pPr>
            <a:lvl2pPr marL="914400" marR="0" lvl="1"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2pPr>
            <a:lvl3pPr marL="1371600" marR="0" lvl="2"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3pPr>
            <a:lvl4pPr marL="1828800" marR="0" lvl="3"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4pPr>
            <a:lvl5pPr marL="2286000" marR="0" lvl="4"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5pPr>
            <a:lvl6pPr marL="2743200" marR="0" lvl="5"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6pPr>
            <a:lvl7pPr marL="3200400" marR="0" lvl="6"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7pPr>
            <a:lvl8pPr marL="3657600" marR="0" lvl="7"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8pPr>
            <a:lvl9pPr marL="4114800" marR="0" lvl="8"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9pPr>
          </a:lstStyle>
          <a:p>
            <a:pPr marL="0" indent="0">
              <a:buNone/>
            </a:pPr>
            <a:r>
              <a:rPr lang="vi-VN" sz="1600">
                <a:solidFill>
                  <a:schemeClr val="dk1"/>
                </a:solidFill>
                <a:latin typeface="Segoe UI Semibold" panose="020B0702040204020203" pitchFamily="34" charset="0"/>
                <a:cs typeface="Segoe UI Semibold" panose="020B0702040204020203" pitchFamily="34" charset="0"/>
              </a:rPr>
              <a:t>• Tính khoảng cách giữa 2 điểm A, B?</a:t>
            </a:r>
            <a:endParaRPr lang="en-US" sz="1600">
              <a:solidFill>
                <a:schemeClr val="dk1"/>
              </a:solidFill>
              <a:latin typeface="Segoe UI Semibold" panose="020B0702040204020203" pitchFamily="34" charset="0"/>
              <a:cs typeface="Segoe UI Semibold" panose="020B0702040204020203" pitchFamily="34" charset="0"/>
            </a:endParaRPr>
          </a:p>
        </p:txBody>
      </p:sp>
      <p:grpSp>
        <p:nvGrpSpPr>
          <p:cNvPr id="12" name="Nhóm 11">
            <a:extLst>
              <a:ext uri="{FF2B5EF4-FFF2-40B4-BE49-F238E27FC236}">
                <a16:creationId xmlns:a16="http://schemas.microsoft.com/office/drawing/2014/main" id="{A4DBD235-8C83-4F8C-61A2-8FEE83F675CC}"/>
              </a:ext>
            </a:extLst>
          </p:cNvPr>
          <p:cNvGrpSpPr/>
          <p:nvPr/>
        </p:nvGrpSpPr>
        <p:grpSpPr>
          <a:xfrm>
            <a:off x="2223304" y="3072501"/>
            <a:ext cx="4142868" cy="860001"/>
            <a:chOff x="2932456" y="3049270"/>
            <a:chExt cx="3238096" cy="672183"/>
          </a:xfrm>
        </p:grpSpPr>
        <p:grpSp>
          <p:nvGrpSpPr>
            <p:cNvPr id="26" name="Nhóm 25">
              <a:extLst>
                <a:ext uri="{FF2B5EF4-FFF2-40B4-BE49-F238E27FC236}">
                  <a16:creationId xmlns:a16="http://schemas.microsoft.com/office/drawing/2014/main" id="{28A3D37F-6A7F-1042-E3EE-78F4665034D5}"/>
                </a:ext>
              </a:extLst>
            </p:cNvPr>
            <p:cNvGrpSpPr/>
            <p:nvPr/>
          </p:nvGrpSpPr>
          <p:grpSpPr>
            <a:xfrm rot="735014">
              <a:off x="3041121" y="3135387"/>
              <a:ext cx="2366901" cy="586066"/>
              <a:chOff x="5936167" y="2398964"/>
              <a:chExt cx="2360430" cy="584464"/>
            </a:xfrm>
          </p:grpSpPr>
          <p:cxnSp>
            <p:nvCxnSpPr>
              <p:cNvPr id="27" name="Đường nối Thẳng 26">
                <a:extLst>
                  <a:ext uri="{FF2B5EF4-FFF2-40B4-BE49-F238E27FC236}">
                    <a16:creationId xmlns:a16="http://schemas.microsoft.com/office/drawing/2014/main" id="{224AB378-1B72-18D9-77EF-6463BEB5D496}"/>
                  </a:ext>
                </a:extLst>
              </p:cNvPr>
              <p:cNvCxnSpPr>
                <a:cxnSpLocks/>
              </p:cNvCxnSpPr>
              <p:nvPr/>
            </p:nvCxnSpPr>
            <p:spPr>
              <a:xfrm flipV="1">
                <a:off x="5984488" y="2442604"/>
                <a:ext cx="2274848" cy="492503"/>
              </a:xfrm>
              <a:prstGeom prst="line">
                <a:avLst/>
              </a:prstGeom>
              <a:ln w="19050"/>
            </p:spPr>
            <p:style>
              <a:lnRef idx="1">
                <a:schemeClr val="dk1"/>
              </a:lnRef>
              <a:fillRef idx="0">
                <a:schemeClr val="dk1"/>
              </a:fillRef>
              <a:effectRef idx="0">
                <a:schemeClr val="dk1"/>
              </a:effectRef>
              <a:fontRef idx="minor">
                <a:schemeClr val="tx1"/>
              </a:fontRef>
            </p:style>
          </p:cxnSp>
          <p:sp>
            <p:nvSpPr>
              <p:cNvPr id="28" name="Hình Bầu dục 27">
                <a:extLst>
                  <a:ext uri="{FF2B5EF4-FFF2-40B4-BE49-F238E27FC236}">
                    <a16:creationId xmlns:a16="http://schemas.microsoft.com/office/drawing/2014/main" id="{756DBD0D-6A33-E82D-C859-015589092BDB}"/>
                  </a:ext>
                </a:extLst>
              </p:cNvPr>
              <p:cNvSpPr/>
              <p:nvPr/>
            </p:nvSpPr>
            <p:spPr>
              <a:xfrm>
                <a:off x="5936167" y="2886786"/>
                <a:ext cx="96642" cy="96642"/>
              </a:xfrm>
              <a:prstGeom prst="ellipse">
                <a:avLst/>
              </a:prstGeom>
              <a:solidFill>
                <a:schemeClr val="accent3">
                  <a:lumMod val="1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vi-VN"/>
              </a:p>
            </p:txBody>
          </p:sp>
          <p:sp>
            <p:nvSpPr>
              <p:cNvPr id="30" name="Hình Bầu dục 29">
                <a:extLst>
                  <a:ext uri="{FF2B5EF4-FFF2-40B4-BE49-F238E27FC236}">
                    <a16:creationId xmlns:a16="http://schemas.microsoft.com/office/drawing/2014/main" id="{D0455277-B928-DBBC-D9AF-F9AB6700D904}"/>
                  </a:ext>
                </a:extLst>
              </p:cNvPr>
              <p:cNvSpPr/>
              <p:nvPr/>
            </p:nvSpPr>
            <p:spPr>
              <a:xfrm>
                <a:off x="8199955" y="2398964"/>
                <a:ext cx="96642" cy="96642"/>
              </a:xfrm>
              <a:prstGeom prst="ellipse">
                <a:avLst/>
              </a:prstGeom>
              <a:solidFill>
                <a:schemeClr val="accent3">
                  <a:lumMod val="1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vi-VN"/>
              </a:p>
            </p:txBody>
          </p:sp>
        </p:grpSp>
        <p:grpSp>
          <p:nvGrpSpPr>
            <p:cNvPr id="9" name="Nhóm 8">
              <a:extLst>
                <a:ext uri="{FF2B5EF4-FFF2-40B4-BE49-F238E27FC236}">
                  <a16:creationId xmlns:a16="http://schemas.microsoft.com/office/drawing/2014/main" id="{926F111A-7CC7-9098-53A7-56BD95F4AF20}"/>
                </a:ext>
              </a:extLst>
            </p:cNvPr>
            <p:cNvGrpSpPr/>
            <p:nvPr/>
          </p:nvGrpSpPr>
          <p:grpSpPr>
            <a:xfrm>
              <a:off x="2932456" y="3049270"/>
              <a:ext cx="3238096" cy="367839"/>
              <a:chOff x="2932456" y="3049270"/>
              <a:chExt cx="3238096" cy="367839"/>
            </a:xfrm>
          </p:grpSpPr>
          <mc:AlternateContent xmlns:mc="http://schemas.openxmlformats.org/markup-compatibility/2006" xmlns:a14="http://schemas.microsoft.com/office/drawing/2010/main">
            <mc:Choice Requires="a14">
              <p:sp>
                <p:nvSpPr>
                  <p:cNvPr id="3" name="Hộp Văn bản 2">
                    <a:extLst>
                      <a:ext uri="{FF2B5EF4-FFF2-40B4-BE49-F238E27FC236}">
                        <a16:creationId xmlns:a16="http://schemas.microsoft.com/office/drawing/2014/main" id="{E7D59F57-5925-3AD7-B907-4D8F4F507109}"/>
                      </a:ext>
                    </a:extLst>
                  </p:cNvPr>
                  <p:cNvSpPr txBox="1"/>
                  <p:nvPr/>
                </p:nvSpPr>
                <p:spPr>
                  <a:xfrm>
                    <a:off x="2932456" y="3049270"/>
                    <a:ext cx="866218" cy="354175"/>
                  </a:xfrm>
                  <a:prstGeom prst="rect">
                    <a:avLst/>
                  </a:prstGeom>
                  <a:noFill/>
                </p:spPr>
                <p:txBody>
                  <a:bodyPr wrap="none" rtlCol="0">
                    <a:spAutoFit/>
                  </a:bodyPr>
                  <a:lstStyle/>
                  <a:p>
                    <a:r>
                      <a:rPr lang="en-US" sz="1800">
                        <a:solidFill>
                          <a:schemeClr val="dk1"/>
                        </a:solidFill>
                        <a:latin typeface="Segoe UI Semibold" panose="020B0702040204020203" pitchFamily="34" charset="0"/>
                        <a:cs typeface="Segoe UI Semibold" panose="020B0702040204020203" pitchFamily="34" charset="0"/>
                        <a:sym typeface="Poppins"/>
                      </a:rPr>
                      <a:t>A</a:t>
                    </a:r>
                    <a:r>
                      <a:rPr lang="en-US" sz="1800">
                        <a:effectLst/>
                        <a:latin typeface="Arial" panose="020B0604020202020204" pitchFamily="34" charset="0"/>
                        <a:ea typeface="Arial" panose="020B0604020202020204" pitchFamily="34" charset="0"/>
                        <a:cs typeface="Times New Roman" panose="02020603050405020304" pitchFamily="18" charset="0"/>
                      </a:rPr>
                      <a:t> (</a:t>
                    </a:r>
                    <a14:m>
                      <m:oMath xmlns:m="http://schemas.openxmlformats.org/officeDocument/2006/math">
                        <m:sSub>
                          <m:sSubPr>
                            <m:ctrlPr>
                              <a:rPr lang="vi-VN" sz="2400" i="1">
                                <a:effectLst/>
                                <a:latin typeface="Cambria Math" panose="02040503050406030204" pitchFamily="18" charset="0"/>
                              </a:rPr>
                            </m:ctrlPr>
                          </m:sSubPr>
                          <m:e>
                            <m:r>
                              <a:rPr lang="en-US" sz="1800" i="1">
                                <a:effectLst/>
                                <a:latin typeface="Cambria Math" panose="02040503050406030204" pitchFamily="18" charset="0"/>
                                <a:ea typeface="Arial" panose="020B0604020202020204" pitchFamily="34" charset="0"/>
                                <a:cs typeface="Times New Roman" panose="02020603050405020304" pitchFamily="18" charset="0"/>
                              </a:rPr>
                              <m:t>𝑥</m:t>
                            </m:r>
                          </m:e>
                          <m:sub>
                            <m:r>
                              <a:rPr lang="en-US" sz="1800" i="1">
                                <a:effectLst/>
                                <a:latin typeface="Cambria Math" panose="02040503050406030204" pitchFamily="18" charset="0"/>
                                <a:ea typeface="Arial" panose="020B0604020202020204" pitchFamily="34" charset="0"/>
                                <a:cs typeface="Times New Roman" panose="02020603050405020304" pitchFamily="18" charset="0"/>
                              </a:rPr>
                              <m:t>0</m:t>
                            </m:r>
                          </m:sub>
                        </m:sSub>
                        <m:r>
                          <a:rPr lang="en-US" sz="1800" i="1">
                            <a:effectLst/>
                            <a:latin typeface="Cambria Math" panose="02040503050406030204" pitchFamily="18" charset="0"/>
                            <a:ea typeface="Arial" panose="020B0604020202020204" pitchFamily="34" charset="0"/>
                            <a:cs typeface="Times New Roman" panose="02020603050405020304" pitchFamily="18" charset="0"/>
                          </a:rPr>
                          <m:t>,</m:t>
                        </m:r>
                        <m:sSub>
                          <m:sSubPr>
                            <m:ctrlPr>
                              <a:rPr lang="vi-VN" sz="2400" i="1">
                                <a:effectLst/>
                                <a:latin typeface="Cambria Math" panose="02040503050406030204" pitchFamily="18" charset="0"/>
                              </a:rPr>
                            </m:ctrlPr>
                          </m:sSubPr>
                          <m:e>
                            <m:r>
                              <a:rPr lang="en-US" sz="1800" i="1">
                                <a:effectLst/>
                                <a:latin typeface="Cambria Math" panose="02040503050406030204" pitchFamily="18" charset="0"/>
                                <a:ea typeface="Arial" panose="020B0604020202020204" pitchFamily="34" charset="0"/>
                                <a:cs typeface="Times New Roman" panose="02020603050405020304" pitchFamily="18" charset="0"/>
                              </a:rPr>
                              <m:t>𝑦</m:t>
                            </m:r>
                          </m:e>
                          <m:sub>
                            <m:r>
                              <a:rPr lang="en-US" sz="1800" i="1">
                                <a:effectLst/>
                                <a:latin typeface="Cambria Math" panose="02040503050406030204" pitchFamily="18" charset="0"/>
                                <a:ea typeface="Arial" panose="020B0604020202020204" pitchFamily="34" charset="0"/>
                                <a:cs typeface="Times New Roman" panose="02020603050405020304" pitchFamily="18" charset="0"/>
                              </a:rPr>
                              <m:t>0</m:t>
                            </m:r>
                          </m:sub>
                        </m:sSub>
                        <m:r>
                          <a:rPr lang="en-US" sz="1800" i="1">
                            <a:effectLst/>
                            <a:latin typeface="Cambria Math" panose="02040503050406030204" pitchFamily="18" charset="0"/>
                            <a:ea typeface="Arial" panose="020B0604020202020204" pitchFamily="34" charset="0"/>
                            <a:cs typeface="Times New Roman" panose="02020603050405020304" pitchFamily="18" charset="0"/>
                          </a:rPr>
                          <m:t>)</m:t>
                        </m:r>
                      </m:oMath>
                    </a14:m>
                    <a:endParaRPr lang="vi-VN" sz="1800">
                      <a:solidFill>
                        <a:schemeClr val="dk1"/>
                      </a:solidFill>
                      <a:latin typeface="Segoe UI Semibold" panose="020B0702040204020203" pitchFamily="34" charset="0"/>
                      <a:cs typeface="Segoe UI Semibold" panose="020B0702040204020203" pitchFamily="34" charset="0"/>
                      <a:sym typeface="Poppins"/>
                    </a:endParaRPr>
                  </a:p>
                </p:txBody>
              </p:sp>
            </mc:Choice>
            <mc:Fallback xmlns="">
              <p:sp>
                <p:nvSpPr>
                  <p:cNvPr id="3" name="Hộp Văn bản 2">
                    <a:extLst>
                      <a:ext uri="{FF2B5EF4-FFF2-40B4-BE49-F238E27FC236}">
                        <a16:creationId xmlns:a16="http://schemas.microsoft.com/office/drawing/2014/main" id="{E7D59F57-5925-3AD7-B907-4D8F4F507109}"/>
                      </a:ext>
                    </a:extLst>
                  </p:cNvPr>
                  <p:cNvSpPr txBox="1">
                    <a:spLocks noRot="1" noChangeAspect="1" noMove="1" noResize="1" noEditPoints="1" noAdjustHandles="1" noChangeArrowheads="1" noChangeShapeType="1" noTextEdit="1"/>
                  </p:cNvSpPr>
                  <p:nvPr/>
                </p:nvSpPr>
                <p:spPr>
                  <a:xfrm>
                    <a:off x="2932456" y="3049270"/>
                    <a:ext cx="866218" cy="354175"/>
                  </a:xfrm>
                  <a:prstGeom prst="rect">
                    <a:avLst/>
                  </a:prstGeom>
                  <a:blipFill>
                    <a:blip r:embed="rId3"/>
                    <a:stretch>
                      <a:fillRect l="-4945" r="-1648" b="-18919"/>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33" name="Hộp Văn bản 32">
                    <a:extLst>
                      <a:ext uri="{FF2B5EF4-FFF2-40B4-BE49-F238E27FC236}">
                        <a16:creationId xmlns:a16="http://schemas.microsoft.com/office/drawing/2014/main" id="{2AA467B8-85EB-E880-56E8-02E738EEA0A3}"/>
                      </a:ext>
                    </a:extLst>
                  </p:cNvPr>
                  <p:cNvSpPr txBox="1"/>
                  <p:nvPr/>
                </p:nvSpPr>
                <p:spPr>
                  <a:xfrm>
                    <a:off x="5327989" y="3062934"/>
                    <a:ext cx="842563" cy="354175"/>
                  </a:xfrm>
                  <a:prstGeom prst="rect">
                    <a:avLst/>
                  </a:prstGeom>
                  <a:noFill/>
                </p:spPr>
                <p:txBody>
                  <a:bodyPr wrap="none" rtlCol="0">
                    <a:spAutoFit/>
                  </a:bodyPr>
                  <a:lstStyle/>
                  <a:p>
                    <a:r>
                      <a:rPr lang="en-US" sz="1800">
                        <a:solidFill>
                          <a:schemeClr val="dk1"/>
                        </a:solidFill>
                        <a:latin typeface="Segoe UI Semibold" panose="020B0702040204020203" pitchFamily="34" charset="0"/>
                        <a:cs typeface="Segoe UI Semibold" panose="020B0702040204020203" pitchFamily="34" charset="0"/>
                        <a:sym typeface="Poppins"/>
                      </a:rPr>
                      <a:t>B</a:t>
                    </a:r>
                    <a:r>
                      <a:rPr lang="en-US" sz="1800">
                        <a:effectLst/>
                        <a:latin typeface="Arial" panose="020B0604020202020204" pitchFamily="34" charset="0"/>
                        <a:ea typeface="Arial" panose="020B0604020202020204" pitchFamily="34" charset="0"/>
                        <a:cs typeface="Times New Roman" panose="02020603050405020304" pitchFamily="18" charset="0"/>
                      </a:rPr>
                      <a:t> (</a:t>
                    </a:r>
                    <a14:m>
                      <m:oMath xmlns:m="http://schemas.openxmlformats.org/officeDocument/2006/math">
                        <m:sSub>
                          <m:sSubPr>
                            <m:ctrlPr>
                              <a:rPr lang="vi-VN" sz="2400" i="1">
                                <a:effectLst/>
                                <a:latin typeface="Cambria Math" panose="02040503050406030204" pitchFamily="18" charset="0"/>
                              </a:rPr>
                            </m:ctrlPr>
                          </m:sSubPr>
                          <m:e>
                            <m:r>
                              <a:rPr lang="en-US" sz="1800" i="1">
                                <a:effectLst/>
                                <a:latin typeface="Cambria Math" panose="02040503050406030204" pitchFamily="18" charset="0"/>
                                <a:ea typeface="Arial" panose="020B0604020202020204" pitchFamily="34" charset="0"/>
                                <a:cs typeface="Times New Roman" panose="02020603050405020304" pitchFamily="18" charset="0"/>
                              </a:rPr>
                              <m:t>𝑥</m:t>
                            </m:r>
                          </m:e>
                          <m:sub>
                            <m:r>
                              <a:rPr lang="en-US" sz="1800" b="0" i="1" smtClean="0">
                                <a:effectLst/>
                                <a:latin typeface="Cambria Math" panose="02040503050406030204" pitchFamily="18" charset="0"/>
                                <a:ea typeface="Arial" panose="020B0604020202020204" pitchFamily="34" charset="0"/>
                                <a:cs typeface="Times New Roman" panose="02020603050405020304" pitchFamily="18" charset="0"/>
                              </a:rPr>
                              <m:t>1</m:t>
                            </m:r>
                          </m:sub>
                        </m:sSub>
                        <m:r>
                          <a:rPr lang="en-US" sz="1800" i="1">
                            <a:effectLst/>
                            <a:latin typeface="Cambria Math" panose="02040503050406030204" pitchFamily="18" charset="0"/>
                            <a:ea typeface="Arial" panose="020B0604020202020204" pitchFamily="34" charset="0"/>
                            <a:cs typeface="Times New Roman" panose="02020603050405020304" pitchFamily="18" charset="0"/>
                          </a:rPr>
                          <m:t>,</m:t>
                        </m:r>
                        <m:sSub>
                          <m:sSubPr>
                            <m:ctrlPr>
                              <a:rPr lang="vi-VN" sz="2400" i="1">
                                <a:effectLst/>
                                <a:latin typeface="Cambria Math" panose="02040503050406030204" pitchFamily="18" charset="0"/>
                              </a:rPr>
                            </m:ctrlPr>
                          </m:sSubPr>
                          <m:e>
                            <m:r>
                              <a:rPr lang="en-US" sz="1800" i="1">
                                <a:effectLst/>
                                <a:latin typeface="Cambria Math" panose="02040503050406030204" pitchFamily="18" charset="0"/>
                                <a:ea typeface="Arial" panose="020B0604020202020204" pitchFamily="34" charset="0"/>
                                <a:cs typeface="Times New Roman" panose="02020603050405020304" pitchFamily="18" charset="0"/>
                              </a:rPr>
                              <m:t>𝑦</m:t>
                            </m:r>
                          </m:e>
                          <m:sub>
                            <m:r>
                              <a:rPr lang="en-US" sz="1800" b="0" i="1" smtClean="0">
                                <a:effectLst/>
                                <a:latin typeface="Cambria Math" panose="02040503050406030204" pitchFamily="18" charset="0"/>
                                <a:ea typeface="Arial" panose="020B0604020202020204" pitchFamily="34" charset="0"/>
                                <a:cs typeface="Times New Roman" panose="02020603050405020304" pitchFamily="18" charset="0"/>
                              </a:rPr>
                              <m:t>1</m:t>
                            </m:r>
                          </m:sub>
                        </m:sSub>
                        <m:r>
                          <a:rPr lang="en-US" sz="1800" i="1">
                            <a:effectLst/>
                            <a:latin typeface="Cambria Math" panose="02040503050406030204" pitchFamily="18" charset="0"/>
                            <a:ea typeface="Arial" panose="020B0604020202020204" pitchFamily="34" charset="0"/>
                            <a:cs typeface="Times New Roman" panose="02020603050405020304" pitchFamily="18" charset="0"/>
                          </a:rPr>
                          <m:t>)</m:t>
                        </m:r>
                      </m:oMath>
                    </a14:m>
                    <a:endParaRPr lang="vi-VN" sz="1800">
                      <a:solidFill>
                        <a:schemeClr val="dk1"/>
                      </a:solidFill>
                      <a:latin typeface="Segoe UI Semibold" panose="020B0702040204020203" pitchFamily="34" charset="0"/>
                      <a:cs typeface="Segoe UI Semibold" panose="020B0702040204020203" pitchFamily="34" charset="0"/>
                      <a:sym typeface="Poppins"/>
                    </a:endParaRPr>
                  </a:p>
                </p:txBody>
              </p:sp>
            </mc:Choice>
            <mc:Fallback xmlns="">
              <p:sp>
                <p:nvSpPr>
                  <p:cNvPr id="33" name="Hộp Văn bản 32">
                    <a:extLst>
                      <a:ext uri="{FF2B5EF4-FFF2-40B4-BE49-F238E27FC236}">
                        <a16:creationId xmlns:a16="http://schemas.microsoft.com/office/drawing/2014/main" id="{2AA467B8-85EB-E880-56E8-02E738EEA0A3}"/>
                      </a:ext>
                    </a:extLst>
                  </p:cNvPr>
                  <p:cNvSpPr txBox="1">
                    <a:spLocks noRot="1" noChangeAspect="1" noMove="1" noResize="1" noEditPoints="1" noAdjustHandles="1" noChangeArrowheads="1" noChangeShapeType="1" noTextEdit="1"/>
                  </p:cNvSpPr>
                  <p:nvPr/>
                </p:nvSpPr>
                <p:spPr>
                  <a:xfrm>
                    <a:off x="5327989" y="3062934"/>
                    <a:ext cx="842563" cy="354175"/>
                  </a:xfrm>
                  <a:prstGeom prst="rect">
                    <a:avLst/>
                  </a:prstGeom>
                  <a:blipFill>
                    <a:blip r:embed="rId4"/>
                    <a:stretch>
                      <a:fillRect l="-4520" r="-1130" b="-18919"/>
                    </a:stretch>
                  </a:blipFill>
                </p:spPr>
                <p:txBody>
                  <a:bodyPr/>
                  <a:lstStyle/>
                  <a:p>
                    <a:r>
                      <a:rPr lang="vi-VN">
                        <a:noFill/>
                      </a:rPr>
                      <a:t> </a:t>
                    </a:r>
                  </a:p>
                </p:txBody>
              </p:sp>
            </mc:Fallback>
          </mc:AlternateContent>
        </p:grpSp>
      </p:grpSp>
      <mc:AlternateContent xmlns:mc="http://schemas.openxmlformats.org/markup-compatibility/2006" xmlns:a14="http://schemas.microsoft.com/office/drawing/2010/main">
        <mc:Choice Requires="a14">
          <p:sp>
            <p:nvSpPr>
              <p:cNvPr id="39" name="Hộp Văn bản 38">
                <a:extLst>
                  <a:ext uri="{FF2B5EF4-FFF2-40B4-BE49-F238E27FC236}">
                    <a16:creationId xmlns:a16="http://schemas.microsoft.com/office/drawing/2014/main" id="{D0FC5738-FF5E-EB5C-8282-2C937026BE84}"/>
                  </a:ext>
                </a:extLst>
              </p:cNvPr>
              <p:cNvSpPr txBox="1"/>
              <p:nvPr/>
            </p:nvSpPr>
            <p:spPr>
              <a:xfrm>
                <a:off x="1710690" y="3149023"/>
                <a:ext cx="5111986" cy="5415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vi-VN" sz="2400" b="1" i="1" smtClean="0">
                          <a:latin typeface="Cambria Math" panose="02040503050406030204" pitchFamily="18" charset="0"/>
                        </a:rPr>
                        <m:t>𝒅</m:t>
                      </m:r>
                      <m:d>
                        <m:dPr>
                          <m:ctrlPr>
                            <a:rPr lang="vi-VN" sz="2400" b="1" i="1">
                              <a:solidFill>
                                <a:srgbClr val="836967"/>
                              </a:solidFill>
                              <a:latin typeface="Cambria Math" panose="02040503050406030204" pitchFamily="18" charset="0"/>
                            </a:rPr>
                          </m:ctrlPr>
                        </m:dPr>
                        <m:e>
                          <m:r>
                            <a:rPr lang="vi-VN" sz="2400" b="1" i="1">
                              <a:latin typeface="Cambria Math" panose="02040503050406030204" pitchFamily="18" charset="0"/>
                            </a:rPr>
                            <m:t>𝑨</m:t>
                          </m:r>
                          <m:r>
                            <a:rPr lang="vi-VN" sz="2400" b="1" i="0">
                              <a:latin typeface="Cambria Math" panose="02040503050406030204" pitchFamily="18" charset="0"/>
                            </a:rPr>
                            <m:t>, </m:t>
                          </m:r>
                          <m:r>
                            <a:rPr lang="vi-VN" sz="2400" b="1" i="1">
                              <a:latin typeface="Cambria Math" panose="02040503050406030204" pitchFamily="18" charset="0"/>
                            </a:rPr>
                            <m:t>𝑩</m:t>
                          </m:r>
                        </m:e>
                      </m:d>
                      <m:r>
                        <a:rPr lang="vi-VN" sz="2400" b="1" i="0">
                          <a:latin typeface="Cambria Math" panose="02040503050406030204" pitchFamily="18" charset="0"/>
                        </a:rPr>
                        <m:t>=</m:t>
                      </m:r>
                      <m:rad>
                        <m:radPr>
                          <m:degHide m:val="on"/>
                          <m:ctrlPr>
                            <a:rPr lang="vi-VN" sz="2400" b="1" i="1">
                              <a:solidFill>
                                <a:srgbClr val="836967"/>
                              </a:solidFill>
                              <a:latin typeface="Cambria Math" panose="02040503050406030204" pitchFamily="18" charset="0"/>
                            </a:rPr>
                          </m:ctrlPr>
                        </m:radPr>
                        <m:deg/>
                        <m:e>
                          <m:sSup>
                            <m:sSupPr>
                              <m:ctrlPr>
                                <a:rPr lang="vi-VN" sz="2400" b="1" i="1">
                                  <a:solidFill>
                                    <a:srgbClr val="836967"/>
                                  </a:solidFill>
                                  <a:latin typeface="Cambria Math" panose="02040503050406030204" pitchFamily="18" charset="0"/>
                                </a:rPr>
                              </m:ctrlPr>
                            </m:sSupPr>
                            <m:e>
                              <m:d>
                                <m:dPr>
                                  <m:ctrlPr>
                                    <a:rPr lang="vi-VN" sz="2400" b="1" i="1">
                                      <a:solidFill>
                                        <a:srgbClr val="836967"/>
                                      </a:solidFill>
                                      <a:latin typeface="Cambria Math" panose="02040503050406030204" pitchFamily="18" charset="0"/>
                                    </a:rPr>
                                  </m:ctrlPr>
                                </m:dPr>
                                <m:e>
                                  <m:sSub>
                                    <m:sSubPr>
                                      <m:ctrlPr>
                                        <a:rPr lang="vi-VN" sz="2400" b="1" i="1">
                                          <a:solidFill>
                                            <a:srgbClr val="836967"/>
                                          </a:solidFill>
                                          <a:latin typeface="Cambria Math" panose="02040503050406030204" pitchFamily="18" charset="0"/>
                                        </a:rPr>
                                      </m:ctrlPr>
                                    </m:sSubPr>
                                    <m:e>
                                      <m:r>
                                        <a:rPr lang="vi-VN" sz="2400" b="1" i="1">
                                          <a:latin typeface="Cambria Math" panose="02040503050406030204" pitchFamily="18" charset="0"/>
                                        </a:rPr>
                                        <m:t>𝒙</m:t>
                                      </m:r>
                                    </m:e>
                                    <m:sub>
                                      <m:r>
                                        <a:rPr lang="vi-VN" sz="2400" b="1" i="0">
                                          <a:latin typeface="Cambria Math" panose="02040503050406030204" pitchFamily="18" charset="0"/>
                                        </a:rPr>
                                        <m:t>𝟏</m:t>
                                      </m:r>
                                    </m:sub>
                                  </m:sSub>
                                  <m:r>
                                    <a:rPr lang="vi-VN" sz="2400" b="1" i="0">
                                      <a:latin typeface="Cambria Math" panose="02040503050406030204" pitchFamily="18" charset="0"/>
                                    </a:rPr>
                                    <m:t>−</m:t>
                                  </m:r>
                                  <m:sSub>
                                    <m:sSubPr>
                                      <m:ctrlPr>
                                        <a:rPr lang="vi-VN" sz="2400" b="1" i="1">
                                          <a:solidFill>
                                            <a:srgbClr val="836967"/>
                                          </a:solidFill>
                                          <a:latin typeface="Cambria Math" panose="02040503050406030204" pitchFamily="18" charset="0"/>
                                        </a:rPr>
                                      </m:ctrlPr>
                                    </m:sSubPr>
                                    <m:e>
                                      <m:r>
                                        <a:rPr lang="vi-VN" sz="2400" b="1" i="1">
                                          <a:latin typeface="Cambria Math" panose="02040503050406030204" pitchFamily="18" charset="0"/>
                                        </a:rPr>
                                        <m:t>𝒙</m:t>
                                      </m:r>
                                    </m:e>
                                    <m:sub>
                                      <m:r>
                                        <a:rPr lang="vi-VN" sz="2400" b="1" i="0">
                                          <a:latin typeface="Cambria Math" panose="02040503050406030204" pitchFamily="18" charset="0"/>
                                        </a:rPr>
                                        <m:t>𝟎</m:t>
                                      </m:r>
                                    </m:sub>
                                  </m:sSub>
                                </m:e>
                              </m:d>
                            </m:e>
                            <m:sup>
                              <m:r>
                                <a:rPr lang="vi-VN" sz="2400" b="1" i="0">
                                  <a:latin typeface="Cambria Math" panose="02040503050406030204" pitchFamily="18" charset="0"/>
                                </a:rPr>
                                <m:t>𝟐</m:t>
                              </m:r>
                            </m:sup>
                          </m:sSup>
                          <m:r>
                            <a:rPr lang="vi-VN" sz="2400" b="1" i="0" smtClean="0">
                              <a:latin typeface="Cambria Math" panose="02040503050406030204" pitchFamily="18" charset="0"/>
                            </a:rPr>
                            <m:t>+</m:t>
                          </m:r>
                          <m:sSup>
                            <m:sSupPr>
                              <m:ctrlPr>
                                <a:rPr lang="vi-VN" sz="2400" b="1" i="1">
                                  <a:solidFill>
                                    <a:srgbClr val="836967"/>
                                  </a:solidFill>
                                  <a:latin typeface="Cambria Math" panose="02040503050406030204" pitchFamily="18" charset="0"/>
                                </a:rPr>
                              </m:ctrlPr>
                            </m:sSupPr>
                            <m:e>
                              <m:d>
                                <m:dPr>
                                  <m:ctrlPr>
                                    <a:rPr lang="vi-VN" sz="2400" b="1" i="1">
                                      <a:solidFill>
                                        <a:srgbClr val="836967"/>
                                      </a:solidFill>
                                      <a:latin typeface="Cambria Math" panose="02040503050406030204" pitchFamily="18" charset="0"/>
                                    </a:rPr>
                                  </m:ctrlPr>
                                </m:dPr>
                                <m:e>
                                  <m:sSub>
                                    <m:sSubPr>
                                      <m:ctrlPr>
                                        <a:rPr lang="vi-VN" sz="2400" b="1" i="1">
                                          <a:solidFill>
                                            <a:srgbClr val="836967"/>
                                          </a:solidFill>
                                          <a:latin typeface="Cambria Math" panose="02040503050406030204" pitchFamily="18" charset="0"/>
                                        </a:rPr>
                                      </m:ctrlPr>
                                    </m:sSubPr>
                                    <m:e>
                                      <m:r>
                                        <a:rPr lang="vi-VN" sz="2400" b="1" i="1">
                                          <a:latin typeface="Cambria Math" panose="02040503050406030204" pitchFamily="18" charset="0"/>
                                        </a:rPr>
                                        <m:t>𝒚</m:t>
                                      </m:r>
                                    </m:e>
                                    <m:sub>
                                      <m:r>
                                        <a:rPr lang="en-US" sz="2400" b="1" i="1" smtClean="0">
                                          <a:latin typeface="Cambria Math" panose="02040503050406030204" pitchFamily="18" charset="0"/>
                                        </a:rPr>
                                        <m:t>𝟏</m:t>
                                      </m:r>
                                    </m:sub>
                                  </m:sSub>
                                  <m:r>
                                    <a:rPr lang="vi-VN" sz="2400" b="1" i="0">
                                      <a:latin typeface="Cambria Math" panose="02040503050406030204" pitchFamily="18" charset="0"/>
                                    </a:rPr>
                                    <m:t>−</m:t>
                                  </m:r>
                                  <m:sSub>
                                    <m:sSubPr>
                                      <m:ctrlPr>
                                        <a:rPr lang="vi-VN" sz="2400" b="1" i="1">
                                          <a:solidFill>
                                            <a:srgbClr val="836967"/>
                                          </a:solidFill>
                                          <a:latin typeface="Cambria Math" panose="02040503050406030204" pitchFamily="18" charset="0"/>
                                        </a:rPr>
                                      </m:ctrlPr>
                                    </m:sSubPr>
                                    <m:e>
                                      <m:r>
                                        <a:rPr lang="vi-VN" sz="2400" b="1" i="1">
                                          <a:latin typeface="Cambria Math" panose="02040503050406030204" pitchFamily="18" charset="0"/>
                                        </a:rPr>
                                        <m:t>𝒚</m:t>
                                      </m:r>
                                    </m:e>
                                    <m:sub>
                                      <m:r>
                                        <a:rPr lang="vi-VN" sz="2400" b="1" i="0">
                                          <a:latin typeface="Cambria Math" panose="02040503050406030204" pitchFamily="18" charset="0"/>
                                        </a:rPr>
                                        <m:t>𝟎</m:t>
                                      </m:r>
                                    </m:sub>
                                  </m:sSub>
                                </m:e>
                              </m:d>
                            </m:e>
                            <m:sup>
                              <m:r>
                                <a:rPr lang="vi-VN" sz="2400" b="1" i="0">
                                  <a:latin typeface="Cambria Math" panose="02040503050406030204" pitchFamily="18" charset="0"/>
                                </a:rPr>
                                <m:t>𝟐</m:t>
                              </m:r>
                            </m:sup>
                          </m:sSup>
                        </m:e>
                      </m:rad>
                    </m:oMath>
                  </m:oMathPara>
                </a14:m>
                <a:endParaRPr lang="vi-VN" sz="2400" b="1">
                  <a:latin typeface="Segoe UI Semibold" panose="020B0702040204020203" pitchFamily="34" charset="0"/>
                  <a:cs typeface="Segoe UI Semibold" panose="020B0702040204020203" pitchFamily="34" charset="0"/>
                </a:endParaRPr>
              </a:p>
            </p:txBody>
          </p:sp>
        </mc:Choice>
        <mc:Fallback xmlns="">
          <p:sp>
            <p:nvSpPr>
              <p:cNvPr id="39" name="Hộp Văn bản 38">
                <a:extLst>
                  <a:ext uri="{FF2B5EF4-FFF2-40B4-BE49-F238E27FC236}">
                    <a16:creationId xmlns:a16="http://schemas.microsoft.com/office/drawing/2014/main" id="{D0FC5738-FF5E-EB5C-8282-2C937026BE84}"/>
                  </a:ext>
                </a:extLst>
              </p:cNvPr>
              <p:cNvSpPr txBox="1">
                <a:spLocks noRot="1" noChangeAspect="1" noMove="1" noResize="1" noEditPoints="1" noAdjustHandles="1" noChangeArrowheads="1" noChangeShapeType="1" noTextEdit="1"/>
              </p:cNvSpPr>
              <p:nvPr/>
            </p:nvSpPr>
            <p:spPr>
              <a:xfrm>
                <a:off x="1710690" y="3149023"/>
                <a:ext cx="5111986" cy="541559"/>
              </a:xfrm>
              <a:prstGeom prst="rect">
                <a:avLst/>
              </a:prstGeom>
              <a:blipFill>
                <a:blip r:embed="rId5"/>
                <a:stretch>
                  <a:fillRect/>
                </a:stretch>
              </a:blipFill>
            </p:spPr>
            <p:txBody>
              <a:bodyPr/>
              <a:lstStyle/>
              <a:p>
                <a:r>
                  <a:rPr lang="vi-VN">
                    <a:noFill/>
                  </a:rPr>
                  <a:t> </a:t>
                </a:r>
              </a:p>
            </p:txBody>
          </p:sp>
        </mc:Fallback>
      </mc:AlternateContent>
    </p:spTree>
    <p:extLst>
      <p:ext uri="{BB962C8B-B14F-4D97-AF65-F5344CB8AC3E}">
        <p14:creationId xmlns:p14="http://schemas.microsoft.com/office/powerpoint/2010/main" val="236199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nodeType="clickEffect">
                                  <p:stCondLst>
                                    <p:cond delay="0"/>
                                  </p:stCondLst>
                                  <p:childTnLst>
                                    <p:animMotion origin="layout" path="M 1.94444E-6 -4.19753E-6 L 0.27031 -0.25216 " pathEditMode="relative" rAng="0" ptsTypes="AA">
                                      <p:cBhvr>
                                        <p:cTn id="13" dur="1000" fill="hold"/>
                                        <p:tgtEl>
                                          <p:spTgt spid="12"/>
                                        </p:tgtEl>
                                        <p:attrNameLst>
                                          <p:attrName>ppt_x</p:attrName>
                                          <p:attrName>ppt_y</p:attrName>
                                        </p:attrNameLst>
                                      </p:cBhvr>
                                      <p:rCtr x="13507" y="-12623"/>
                                    </p:animMotion>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6"/>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latin typeface="Segoe UI Black" panose="020B0A02040204020203" pitchFamily="34" charset="0"/>
                <a:ea typeface="Segoe UI Black" panose="020B0A02040204020203" pitchFamily="34" charset="0"/>
                <a:cs typeface="DVN-Poppins" pitchFamily="2" charset="0"/>
              </a:rPr>
              <a:t>MỘT SỐ KHÁI NIỆM</a:t>
            </a:r>
            <a:endParaRPr>
              <a:latin typeface="Segoe UI Black" panose="020B0A02040204020203" pitchFamily="34" charset="0"/>
              <a:ea typeface="Segoe UI Black" panose="020B0A02040204020203" pitchFamily="34" charset="0"/>
              <a:cs typeface="DVN-Poppins" pitchFamily="2" charset="0"/>
            </a:endParaRPr>
          </a:p>
        </p:txBody>
      </p:sp>
      <p:sp>
        <p:nvSpPr>
          <p:cNvPr id="179" name="Google Shape;179;p36"/>
          <p:cNvSpPr txBox="1">
            <a:spLocks noGrp="1"/>
          </p:cNvSpPr>
          <p:nvPr>
            <p:ph type="body" idx="1"/>
          </p:nvPr>
        </p:nvSpPr>
        <p:spPr>
          <a:xfrm>
            <a:off x="720000" y="1027656"/>
            <a:ext cx="7704000" cy="73423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1600">
                <a:solidFill>
                  <a:schemeClr val="dk1"/>
                </a:solidFill>
                <a:latin typeface="Segoe UI Semibold" panose="020B0702040204020203" pitchFamily="34" charset="0"/>
                <a:cs typeface="Segoe UI Semibold" panose="020B0702040204020203" pitchFamily="34" charset="0"/>
              </a:rPr>
              <a:t>Xét phạm vi không gian 2 chiều, các đối tượng được biểu diễn trên mặt phẳng tọa độ Oxy:</a:t>
            </a:r>
            <a:endParaRPr lang="en-US" sz="1600">
              <a:solidFill>
                <a:schemeClr val="dk1"/>
              </a:solidFill>
              <a:latin typeface="Segoe UI Semibold" panose="020B0702040204020203" pitchFamily="34" charset="0"/>
              <a:cs typeface="Segoe UI Semibold" panose="020B0702040204020203" pitchFamily="34" charset="0"/>
            </a:endParaRPr>
          </a:p>
        </p:txBody>
      </p:sp>
      <mc:AlternateContent xmlns:mc="http://schemas.openxmlformats.org/markup-compatibility/2006" xmlns:a14="http://schemas.microsoft.com/office/drawing/2010/main">
        <mc:Choice Requires="a14">
          <p:sp>
            <p:nvSpPr>
              <p:cNvPr id="23" name="Google Shape;179;p36">
                <a:extLst>
                  <a:ext uri="{FF2B5EF4-FFF2-40B4-BE49-F238E27FC236}">
                    <a16:creationId xmlns:a16="http://schemas.microsoft.com/office/drawing/2014/main" id="{A07134D8-4B16-EC6F-5FF2-64BCBC7025E3}"/>
                  </a:ext>
                </a:extLst>
              </p:cNvPr>
              <p:cNvSpPr txBox="1">
                <a:spLocks/>
              </p:cNvSpPr>
              <p:nvPr/>
            </p:nvSpPr>
            <p:spPr>
              <a:xfrm>
                <a:off x="720000" y="2300309"/>
                <a:ext cx="7395300" cy="3611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Poppins"/>
                  <a:buChar char="●"/>
                  <a:defRPr sz="1200" b="0" i="0" u="none" strike="noStrike" cap="none">
                    <a:solidFill>
                      <a:srgbClr val="434343"/>
                    </a:solidFill>
                    <a:latin typeface="Poppins"/>
                    <a:ea typeface="Poppins"/>
                    <a:cs typeface="Poppins"/>
                    <a:sym typeface="Poppins"/>
                  </a:defRPr>
                </a:lvl1pPr>
                <a:lvl2pPr marL="914400" marR="0" lvl="1"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2pPr>
                <a:lvl3pPr marL="1371600" marR="0" lvl="2"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3pPr>
                <a:lvl4pPr marL="1828800" marR="0" lvl="3"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4pPr>
                <a:lvl5pPr marL="2286000" marR="0" lvl="4"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5pPr>
                <a:lvl6pPr marL="2743200" marR="0" lvl="5"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6pPr>
                <a:lvl7pPr marL="3200400" marR="0" lvl="6"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7pPr>
                <a:lvl8pPr marL="3657600" marR="0" lvl="7"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8pPr>
                <a:lvl9pPr marL="4114800" marR="0" lvl="8"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9pPr>
              </a:lstStyle>
              <a:p>
                <a:pPr marL="0" indent="0">
                  <a:buNone/>
                </a:pPr>
                <a:r>
                  <a:rPr lang="vi-VN" sz="1600">
                    <a:solidFill>
                      <a:schemeClr val="dk1"/>
                    </a:solidFill>
                    <a:latin typeface="Segoe UI Semibold" panose="020B0702040204020203" pitchFamily="34" charset="0"/>
                    <a:cs typeface="Segoe UI Semibold" panose="020B0702040204020203" pitchFamily="34" charset="0"/>
                  </a:rPr>
                  <a:t>• Tích vô hướng của hai vecto </a:t>
                </a:r>
                <a:r>
                  <a:rPr lang="en-US" sz="1600">
                    <a:solidFill>
                      <a:schemeClr val="dk1"/>
                    </a:solidFill>
                    <a:latin typeface="Segoe UI Semibold" panose="020B0702040204020203" pitchFamily="34" charset="0"/>
                    <a:cs typeface="Segoe UI Semibold" panose="020B0702040204020203" pitchFamily="34" charset="0"/>
                  </a:rPr>
                  <a:t>a = </a:t>
                </a:r>
                <a:r>
                  <a:rPr lang="en-US" sz="1600">
                    <a:latin typeface="Arial" panose="020B0604020202020204" pitchFamily="34" charset="0"/>
                    <a:ea typeface="Arial" panose="020B0604020202020204" pitchFamily="34" charset="0"/>
                    <a:cs typeface="Times New Roman" panose="02020603050405020304" pitchFamily="18" charset="0"/>
                  </a:rPr>
                  <a:t>(</a:t>
                </a:r>
                <a14:m>
                  <m:oMath xmlns:m="http://schemas.openxmlformats.org/officeDocument/2006/math">
                    <m:sSub>
                      <m:sSubPr>
                        <m:ctrlPr>
                          <a:rPr lang="vi-VN" sz="2000" i="1">
                            <a:latin typeface="Cambria Math" panose="02040503050406030204" pitchFamily="18" charset="0"/>
                          </a:rPr>
                        </m:ctrlPr>
                      </m:sSubPr>
                      <m:e>
                        <m:r>
                          <a:rPr lang="en-US" sz="2000" b="0" i="1" smtClean="0">
                            <a:latin typeface="Cambria Math" panose="02040503050406030204" pitchFamily="18" charset="0"/>
                          </a:rPr>
                          <m:t>𝑎</m:t>
                        </m:r>
                      </m:e>
                      <m:sub>
                        <m:r>
                          <a:rPr lang="en-US" sz="1600" b="0" i="1" smtClean="0">
                            <a:latin typeface="Cambria Math" panose="02040503050406030204" pitchFamily="18" charset="0"/>
                            <a:ea typeface="Arial" panose="020B0604020202020204" pitchFamily="34" charset="0"/>
                            <a:cs typeface="Times New Roman" panose="02020603050405020304" pitchFamily="18" charset="0"/>
                          </a:rPr>
                          <m:t>1</m:t>
                        </m:r>
                      </m:sub>
                    </m:sSub>
                    <m:r>
                      <a:rPr lang="en-US" sz="1600" i="1">
                        <a:latin typeface="Cambria Math" panose="02040503050406030204" pitchFamily="18" charset="0"/>
                        <a:ea typeface="Arial" panose="020B0604020202020204" pitchFamily="34" charset="0"/>
                        <a:cs typeface="Times New Roman" panose="02020603050405020304" pitchFamily="18" charset="0"/>
                      </a:rPr>
                      <m:t>,</m:t>
                    </m:r>
                    <m:sSub>
                      <m:sSubPr>
                        <m:ctrlPr>
                          <a:rPr lang="vi-VN" sz="2000" i="1">
                            <a:latin typeface="Cambria Math" panose="02040503050406030204" pitchFamily="18" charset="0"/>
                          </a:rPr>
                        </m:ctrlPr>
                      </m:sSubPr>
                      <m:e>
                        <m:r>
                          <a:rPr lang="en-US" sz="2000" b="0" i="1" smtClean="0">
                            <a:latin typeface="Cambria Math" panose="02040503050406030204" pitchFamily="18" charset="0"/>
                          </a:rPr>
                          <m:t>𝑎</m:t>
                        </m:r>
                      </m:e>
                      <m:sub>
                        <m:r>
                          <a:rPr lang="en-US" sz="1600" b="0" i="1" smtClean="0">
                            <a:latin typeface="Cambria Math" panose="02040503050406030204" pitchFamily="18" charset="0"/>
                            <a:ea typeface="Arial" panose="020B0604020202020204" pitchFamily="34" charset="0"/>
                            <a:cs typeface="Times New Roman" panose="02020603050405020304" pitchFamily="18" charset="0"/>
                          </a:rPr>
                          <m:t>2</m:t>
                        </m:r>
                      </m:sub>
                    </m:sSub>
                    <m:r>
                      <a:rPr lang="en-US" sz="1600" i="1">
                        <a:latin typeface="Cambria Math" panose="02040503050406030204" pitchFamily="18" charset="0"/>
                        <a:ea typeface="Arial" panose="020B0604020202020204" pitchFamily="34" charset="0"/>
                        <a:cs typeface="Times New Roman" panose="02020603050405020304" pitchFamily="18" charset="0"/>
                      </a:rPr>
                      <m:t>)</m:t>
                    </m:r>
                    <m:r>
                      <a:rPr lang="vi-VN" sz="1600" b="0" i="0" smtClean="0">
                        <a:latin typeface="Cambria Math" panose="02040503050406030204" pitchFamily="18" charset="0"/>
                        <a:ea typeface="Arial" panose="020B0604020202020204" pitchFamily="34" charset="0"/>
                        <a:cs typeface="Times New Roman" panose="02020603050405020304" pitchFamily="18" charset="0"/>
                      </a:rPr>
                      <m:t> </m:t>
                    </m:r>
                  </m:oMath>
                </a14:m>
                <a:r>
                  <a:rPr lang="vi-VN" sz="1600">
                    <a:solidFill>
                      <a:schemeClr val="dk1"/>
                    </a:solidFill>
                    <a:latin typeface="Segoe UI Semibold" panose="020B0702040204020203" pitchFamily="34" charset="0"/>
                    <a:cs typeface="Segoe UI Semibold" panose="020B0702040204020203" pitchFamily="34" charset="0"/>
                  </a:rPr>
                  <a:t>và </a:t>
                </a:r>
                <a:r>
                  <a:rPr lang="en-US" sz="1600">
                    <a:solidFill>
                      <a:schemeClr val="dk1"/>
                    </a:solidFill>
                    <a:latin typeface="Segoe UI Semibold" panose="020B0702040204020203" pitchFamily="34" charset="0"/>
                    <a:cs typeface="Segoe UI Semibold" panose="020B0702040204020203" pitchFamily="34" charset="0"/>
                  </a:rPr>
                  <a:t>vecto b = </a:t>
                </a:r>
                <a:r>
                  <a:rPr lang="en-US" sz="1600">
                    <a:latin typeface="Arial" panose="020B0604020202020204" pitchFamily="34" charset="0"/>
                    <a:ea typeface="Arial" panose="020B0604020202020204" pitchFamily="34" charset="0"/>
                    <a:cs typeface="Times New Roman" panose="02020603050405020304" pitchFamily="18" charset="0"/>
                  </a:rPr>
                  <a:t>(</a:t>
                </a:r>
                <a14:m>
                  <m:oMath xmlns:m="http://schemas.openxmlformats.org/officeDocument/2006/math">
                    <m:sSub>
                      <m:sSubPr>
                        <m:ctrlPr>
                          <a:rPr lang="vi-VN" sz="2000" i="1">
                            <a:latin typeface="Cambria Math" panose="02040503050406030204" pitchFamily="18" charset="0"/>
                          </a:rPr>
                        </m:ctrlPr>
                      </m:sSubPr>
                      <m:e>
                        <m:r>
                          <a:rPr lang="en-US" sz="2000" b="0" i="1" smtClean="0">
                            <a:latin typeface="Cambria Math" panose="02040503050406030204" pitchFamily="18" charset="0"/>
                          </a:rPr>
                          <m:t>𝑏</m:t>
                        </m:r>
                      </m:e>
                      <m:sub>
                        <m:r>
                          <a:rPr lang="en-US" sz="1600" i="1">
                            <a:latin typeface="Cambria Math" panose="02040503050406030204" pitchFamily="18" charset="0"/>
                            <a:ea typeface="Arial" panose="020B0604020202020204" pitchFamily="34" charset="0"/>
                            <a:cs typeface="Times New Roman" panose="02020603050405020304" pitchFamily="18" charset="0"/>
                          </a:rPr>
                          <m:t>1</m:t>
                        </m:r>
                      </m:sub>
                    </m:sSub>
                    <m:r>
                      <a:rPr lang="en-US" sz="1600" i="1">
                        <a:latin typeface="Cambria Math" panose="02040503050406030204" pitchFamily="18" charset="0"/>
                        <a:ea typeface="Arial" panose="020B0604020202020204" pitchFamily="34" charset="0"/>
                        <a:cs typeface="Times New Roman" panose="02020603050405020304" pitchFamily="18" charset="0"/>
                      </a:rPr>
                      <m:t>,</m:t>
                    </m:r>
                    <m:sSub>
                      <m:sSubPr>
                        <m:ctrlPr>
                          <a:rPr lang="vi-VN" sz="2000" i="1">
                            <a:latin typeface="Cambria Math" panose="02040503050406030204" pitchFamily="18" charset="0"/>
                          </a:rPr>
                        </m:ctrlPr>
                      </m:sSubPr>
                      <m:e>
                        <m:r>
                          <a:rPr lang="en-US" sz="2000" i="1">
                            <a:latin typeface="Cambria Math" panose="02040503050406030204" pitchFamily="18" charset="0"/>
                          </a:rPr>
                          <m:t>𝑏</m:t>
                        </m:r>
                      </m:e>
                      <m:sub>
                        <m:r>
                          <a:rPr lang="en-US" sz="2000" b="0" i="1" smtClean="0">
                            <a:latin typeface="Cambria Math" panose="02040503050406030204" pitchFamily="18" charset="0"/>
                          </a:rPr>
                          <m:t>2</m:t>
                        </m:r>
                      </m:sub>
                    </m:sSub>
                    <m:r>
                      <a:rPr lang="en-US" sz="1600" i="1" smtClean="0">
                        <a:latin typeface="Cambria Math" panose="02040503050406030204" pitchFamily="18" charset="0"/>
                        <a:ea typeface="Arial" panose="020B0604020202020204" pitchFamily="34" charset="0"/>
                        <a:cs typeface="Times New Roman" panose="02020603050405020304" pitchFamily="18" charset="0"/>
                      </a:rPr>
                      <m:t>)</m:t>
                    </m:r>
                  </m:oMath>
                </a14:m>
                <a:r>
                  <a:rPr lang="vi-VN" sz="1600">
                    <a:solidFill>
                      <a:schemeClr val="dk1"/>
                    </a:solidFill>
                    <a:latin typeface="Segoe UI Semibold" panose="020B0702040204020203" pitchFamily="34" charset="0"/>
                    <a:cs typeface="Segoe UI Semibold" panose="020B0702040204020203" pitchFamily="34" charset="0"/>
                  </a:rPr>
                  <a:t>  được định nghĩa là: </a:t>
                </a:r>
                <a:endParaRPr lang="en-US" sz="1600">
                  <a:solidFill>
                    <a:schemeClr val="dk1"/>
                  </a:solidFill>
                  <a:latin typeface="Segoe UI Semibold" panose="020B0702040204020203" pitchFamily="34" charset="0"/>
                  <a:cs typeface="Segoe UI Semibold" panose="020B0702040204020203" pitchFamily="34" charset="0"/>
                </a:endParaRPr>
              </a:p>
            </p:txBody>
          </p:sp>
        </mc:Choice>
        <mc:Fallback xmlns="">
          <p:sp>
            <p:nvSpPr>
              <p:cNvPr id="23" name="Google Shape;179;p36">
                <a:extLst>
                  <a:ext uri="{FF2B5EF4-FFF2-40B4-BE49-F238E27FC236}">
                    <a16:creationId xmlns:a16="http://schemas.microsoft.com/office/drawing/2014/main" id="{A07134D8-4B16-EC6F-5FF2-64BCBC7025E3}"/>
                  </a:ext>
                </a:extLst>
              </p:cNvPr>
              <p:cNvSpPr txBox="1">
                <a:spLocks noRot="1" noChangeAspect="1" noMove="1" noResize="1" noEditPoints="1" noAdjustHandles="1" noChangeArrowheads="1" noChangeShapeType="1" noTextEdit="1"/>
              </p:cNvSpPr>
              <p:nvPr/>
            </p:nvSpPr>
            <p:spPr>
              <a:xfrm>
                <a:off x="720000" y="2300309"/>
                <a:ext cx="7395300" cy="361116"/>
              </a:xfrm>
              <a:prstGeom prst="rect">
                <a:avLst/>
              </a:prstGeom>
              <a:blipFill>
                <a:blip r:embed="rId3"/>
                <a:stretch>
                  <a:fillRect l="-412" t="-30000" b="-56667"/>
                </a:stretch>
              </a:blipFill>
              <a:ln>
                <a:no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5" name="Hộp Văn bản 14">
                <a:extLst>
                  <a:ext uri="{FF2B5EF4-FFF2-40B4-BE49-F238E27FC236}">
                    <a16:creationId xmlns:a16="http://schemas.microsoft.com/office/drawing/2014/main" id="{04569472-2F99-2664-398A-2715BB46498D}"/>
                  </a:ext>
                </a:extLst>
              </p:cNvPr>
              <p:cNvSpPr txBox="1"/>
              <p:nvPr/>
            </p:nvSpPr>
            <p:spPr>
              <a:xfrm>
                <a:off x="2120220" y="2790965"/>
                <a:ext cx="459486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vi-VN" sz="1800" b="1" i="1" smtClean="0">
                          <a:latin typeface="Cambria Math" panose="02040503050406030204" pitchFamily="18" charset="0"/>
                        </a:rPr>
                        <m:t>𝒂</m:t>
                      </m:r>
                      <m:r>
                        <a:rPr lang="vi-VN" sz="1800" b="1" i="0" smtClean="0">
                          <a:latin typeface="Cambria Math" panose="02040503050406030204" pitchFamily="18" charset="0"/>
                        </a:rPr>
                        <m:t>.</m:t>
                      </m:r>
                      <m:r>
                        <a:rPr lang="vi-VN" sz="1800" b="1" i="1">
                          <a:latin typeface="Cambria Math" panose="02040503050406030204" pitchFamily="18" charset="0"/>
                        </a:rPr>
                        <m:t>𝒃</m:t>
                      </m:r>
                      <m:r>
                        <a:rPr lang="vi-VN" sz="1800" b="1" i="0">
                          <a:latin typeface="Cambria Math" panose="02040503050406030204" pitchFamily="18" charset="0"/>
                        </a:rPr>
                        <m:t>= </m:t>
                      </m:r>
                      <m:sSub>
                        <m:sSubPr>
                          <m:ctrlPr>
                            <a:rPr lang="vi-VN" sz="1800" b="1" i="1">
                              <a:solidFill>
                                <a:srgbClr val="836967"/>
                              </a:solidFill>
                              <a:latin typeface="Cambria Math" panose="02040503050406030204" pitchFamily="18" charset="0"/>
                            </a:rPr>
                          </m:ctrlPr>
                        </m:sSubPr>
                        <m:e>
                          <m:r>
                            <a:rPr lang="vi-VN" sz="1800" b="1" i="1">
                              <a:latin typeface="Cambria Math" panose="02040503050406030204" pitchFamily="18" charset="0"/>
                            </a:rPr>
                            <m:t>𝒂</m:t>
                          </m:r>
                        </m:e>
                        <m:sub>
                          <m:r>
                            <a:rPr lang="vi-VN" sz="1800" b="1" i="0">
                              <a:latin typeface="Cambria Math" panose="02040503050406030204" pitchFamily="18" charset="0"/>
                            </a:rPr>
                            <m:t>𝟏</m:t>
                          </m:r>
                        </m:sub>
                      </m:sSub>
                      <m:sSub>
                        <m:sSubPr>
                          <m:ctrlPr>
                            <a:rPr lang="vi-VN" sz="1800" b="1" i="1">
                              <a:solidFill>
                                <a:srgbClr val="836967"/>
                              </a:solidFill>
                              <a:latin typeface="Cambria Math" panose="02040503050406030204" pitchFamily="18" charset="0"/>
                            </a:rPr>
                          </m:ctrlPr>
                        </m:sSubPr>
                        <m:e>
                          <m:r>
                            <a:rPr lang="vi-VN" sz="1800" b="1" i="1">
                              <a:latin typeface="Cambria Math" panose="02040503050406030204" pitchFamily="18" charset="0"/>
                            </a:rPr>
                            <m:t>𝒃</m:t>
                          </m:r>
                        </m:e>
                        <m:sub>
                          <m:r>
                            <a:rPr lang="vi-VN" sz="1800" b="1" i="0">
                              <a:latin typeface="Cambria Math" panose="02040503050406030204" pitchFamily="18" charset="0"/>
                            </a:rPr>
                            <m:t>𝟏</m:t>
                          </m:r>
                        </m:sub>
                      </m:sSub>
                      <m:r>
                        <a:rPr lang="vi-VN" sz="1800" b="1" i="0">
                          <a:latin typeface="Cambria Math" panose="02040503050406030204" pitchFamily="18" charset="0"/>
                        </a:rPr>
                        <m:t>+ </m:t>
                      </m:r>
                      <m:sSub>
                        <m:sSubPr>
                          <m:ctrlPr>
                            <a:rPr lang="vi-VN" sz="1800" b="1" i="1">
                              <a:solidFill>
                                <a:srgbClr val="836967"/>
                              </a:solidFill>
                              <a:latin typeface="Cambria Math" panose="02040503050406030204" pitchFamily="18" charset="0"/>
                            </a:rPr>
                          </m:ctrlPr>
                        </m:sSubPr>
                        <m:e>
                          <m:r>
                            <a:rPr lang="vi-VN" sz="1800" b="1" i="1">
                              <a:latin typeface="Cambria Math" panose="02040503050406030204" pitchFamily="18" charset="0"/>
                            </a:rPr>
                            <m:t>𝒂</m:t>
                          </m:r>
                        </m:e>
                        <m:sub>
                          <m:r>
                            <a:rPr lang="vi-VN" sz="1800" b="1" i="0">
                              <a:latin typeface="Cambria Math" panose="02040503050406030204" pitchFamily="18" charset="0"/>
                            </a:rPr>
                            <m:t>𝟐</m:t>
                          </m:r>
                        </m:sub>
                      </m:sSub>
                      <m:sSub>
                        <m:sSubPr>
                          <m:ctrlPr>
                            <a:rPr lang="vi-VN" sz="1800" b="1" i="1">
                              <a:solidFill>
                                <a:srgbClr val="836967"/>
                              </a:solidFill>
                              <a:latin typeface="Cambria Math" panose="02040503050406030204" pitchFamily="18" charset="0"/>
                            </a:rPr>
                          </m:ctrlPr>
                        </m:sSubPr>
                        <m:e>
                          <m:r>
                            <a:rPr lang="vi-VN" sz="1800" b="1" i="1">
                              <a:latin typeface="Cambria Math" panose="02040503050406030204" pitchFamily="18" charset="0"/>
                            </a:rPr>
                            <m:t>𝒃</m:t>
                          </m:r>
                        </m:e>
                        <m:sub>
                          <m:r>
                            <a:rPr lang="vi-VN" sz="1800" b="1" i="0">
                              <a:latin typeface="Cambria Math" panose="02040503050406030204" pitchFamily="18" charset="0"/>
                            </a:rPr>
                            <m:t>𝟐</m:t>
                          </m:r>
                        </m:sub>
                      </m:sSub>
                    </m:oMath>
                  </m:oMathPara>
                </a14:m>
                <a:endParaRPr lang="vi-VN" sz="1800" b="1"/>
              </a:p>
            </p:txBody>
          </p:sp>
        </mc:Choice>
        <mc:Fallback xmlns="">
          <p:sp>
            <p:nvSpPr>
              <p:cNvPr id="15" name="Hộp Văn bản 14">
                <a:extLst>
                  <a:ext uri="{FF2B5EF4-FFF2-40B4-BE49-F238E27FC236}">
                    <a16:creationId xmlns:a16="http://schemas.microsoft.com/office/drawing/2014/main" id="{04569472-2F99-2664-398A-2715BB46498D}"/>
                  </a:ext>
                </a:extLst>
              </p:cNvPr>
              <p:cNvSpPr txBox="1">
                <a:spLocks noRot="1" noChangeAspect="1" noMove="1" noResize="1" noEditPoints="1" noAdjustHandles="1" noChangeArrowheads="1" noChangeShapeType="1" noTextEdit="1"/>
              </p:cNvSpPr>
              <p:nvPr/>
            </p:nvSpPr>
            <p:spPr>
              <a:xfrm>
                <a:off x="2120220" y="2790965"/>
                <a:ext cx="4594860" cy="369332"/>
              </a:xfrm>
              <a:prstGeom prst="rect">
                <a:avLst/>
              </a:prstGeom>
              <a:blipFill>
                <a:blip r:embed="rId4"/>
                <a:stretch>
                  <a:fillRect b="-1667"/>
                </a:stretch>
              </a:blipFill>
            </p:spPr>
            <p:txBody>
              <a:bodyPr/>
              <a:lstStyle/>
              <a:p>
                <a:r>
                  <a:rPr lang="vi-VN">
                    <a:noFill/>
                  </a:rPr>
                  <a:t> </a:t>
                </a:r>
              </a:p>
            </p:txBody>
          </p:sp>
        </mc:Fallback>
      </mc:AlternateContent>
      <p:sp>
        <p:nvSpPr>
          <p:cNvPr id="16" name="Google Shape;179;p36">
            <a:extLst>
              <a:ext uri="{FF2B5EF4-FFF2-40B4-BE49-F238E27FC236}">
                <a16:creationId xmlns:a16="http://schemas.microsoft.com/office/drawing/2014/main" id="{6B104FF5-6143-B96F-4FB6-E50D61CBE8C6}"/>
              </a:ext>
            </a:extLst>
          </p:cNvPr>
          <p:cNvSpPr txBox="1">
            <a:spLocks/>
          </p:cNvSpPr>
          <p:nvPr/>
        </p:nvSpPr>
        <p:spPr>
          <a:xfrm>
            <a:off x="720000" y="3289837"/>
            <a:ext cx="7395300" cy="3611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Poppins"/>
              <a:buChar char="●"/>
              <a:defRPr sz="1200" b="0" i="0" u="none" strike="noStrike" cap="none">
                <a:solidFill>
                  <a:srgbClr val="434343"/>
                </a:solidFill>
                <a:latin typeface="Poppins"/>
                <a:ea typeface="Poppins"/>
                <a:cs typeface="Poppins"/>
                <a:sym typeface="Poppins"/>
              </a:defRPr>
            </a:lvl1pPr>
            <a:lvl2pPr marL="914400" marR="0" lvl="1"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2pPr>
            <a:lvl3pPr marL="1371600" marR="0" lvl="2"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3pPr>
            <a:lvl4pPr marL="1828800" marR="0" lvl="3"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4pPr>
            <a:lvl5pPr marL="2286000" marR="0" lvl="4"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5pPr>
            <a:lvl6pPr marL="2743200" marR="0" lvl="5"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6pPr>
            <a:lvl7pPr marL="3200400" marR="0" lvl="6"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7pPr>
            <a:lvl8pPr marL="3657600" marR="0" lvl="7"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8pPr>
            <a:lvl9pPr marL="4114800" marR="0" lvl="8"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9pPr>
          </a:lstStyle>
          <a:p>
            <a:pPr marL="0" indent="0">
              <a:buNone/>
            </a:pPr>
            <a:r>
              <a:rPr lang="vi-VN" sz="1600">
                <a:solidFill>
                  <a:schemeClr val="dk1"/>
                </a:solidFill>
                <a:latin typeface="Segoe UI Semibold" panose="020B0702040204020203" pitchFamily="34" charset="0"/>
                <a:cs typeface="Segoe UI Semibold" panose="020B0702040204020203" pitchFamily="34" charset="0"/>
              </a:rPr>
              <a:t>• Nếu hai vector được xem như là một ma trận hàng thì ta có thể viết lại:</a:t>
            </a:r>
          </a:p>
          <a:p>
            <a:pPr marL="0" indent="0">
              <a:buNone/>
            </a:pPr>
            <a:endParaRPr lang="en-US" sz="1600">
              <a:solidFill>
                <a:schemeClr val="dk1"/>
              </a:solidFill>
              <a:latin typeface="Segoe UI Semibold" panose="020B0702040204020203" pitchFamily="34" charset="0"/>
              <a:cs typeface="Segoe UI Semibold" panose="020B0702040204020203" pitchFamily="34" charset="0"/>
            </a:endParaRPr>
          </a:p>
        </p:txBody>
      </p:sp>
      <mc:AlternateContent xmlns:mc="http://schemas.openxmlformats.org/markup-compatibility/2006" xmlns:a14="http://schemas.microsoft.com/office/drawing/2010/main">
        <mc:Choice Requires="a14">
          <p:sp>
            <p:nvSpPr>
              <p:cNvPr id="19" name="Hộp Văn bản 18">
                <a:extLst>
                  <a:ext uri="{FF2B5EF4-FFF2-40B4-BE49-F238E27FC236}">
                    <a16:creationId xmlns:a16="http://schemas.microsoft.com/office/drawing/2014/main" id="{F8D42BAD-B67B-73CA-3A15-180A444AF6F6}"/>
                  </a:ext>
                </a:extLst>
              </p:cNvPr>
              <p:cNvSpPr txBox="1"/>
              <p:nvPr/>
            </p:nvSpPr>
            <p:spPr>
              <a:xfrm>
                <a:off x="2274570" y="3593358"/>
                <a:ext cx="4594860" cy="3742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vi-VN" sz="1800" b="1" i="1" smtClean="0">
                          <a:latin typeface="Cambria Math" panose="02040503050406030204" pitchFamily="18" charset="0"/>
                        </a:rPr>
                        <m:t>𝒂</m:t>
                      </m:r>
                      <m:r>
                        <a:rPr lang="vi-VN" sz="1800" b="1" i="0">
                          <a:latin typeface="Cambria Math" panose="02040503050406030204" pitchFamily="18" charset="0"/>
                        </a:rPr>
                        <m:t>.</m:t>
                      </m:r>
                      <m:r>
                        <a:rPr lang="vi-VN" sz="1800" b="1" i="1">
                          <a:latin typeface="Cambria Math" panose="02040503050406030204" pitchFamily="18" charset="0"/>
                        </a:rPr>
                        <m:t>𝒃</m:t>
                      </m:r>
                      <m:r>
                        <a:rPr lang="vi-VN" sz="1800" b="1" i="0">
                          <a:latin typeface="Cambria Math" panose="02040503050406030204" pitchFamily="18" charset="0"/>
                        </a:rPr>
                        <m:t>= </m:t>
                      </m:r>
                      <m:sSup>
                        <m:sSupPr>
                          <m:ctrlPr>
                            <a:rPr lang="vi-VN" sz="1800" b="1" i="1">
                              <a:solidFill>
                                <a:srgbClr val="836967"/>
                              </a:solidFill>
                              <a:latin typeface="Cambria Math" panose="02040503050406030204" pitchFamily="18" charset="0"/>
                            </a:rPr>
                          </m:ctrlPr>
                        </m:sSupPr>
                        <m:e>
                          <m:r>
                            <a:rPr lang="vi-VN" sz="1800" b="1" i="1">
                              <a:latin typeface="Cambria Math" panose="02040503050406030204" pitchFamily="18" charset="0"/>
                            </a:rPr>
                            <m:t>𝒂𝒃</m:t>
                          </m:r>
                        </m:e>
                        <m:sup>
                          <m:r>
                            <a:rPr lang="vi-VN" sz="1800" b="1" i="1">
                              <a:latin typeface="Cambria Math" panose="02040503050406030204" pitchFamily="18" charset="0"/>
                            </a:rPr>
                            <m:t>𝑻</m:t>
                          </m:r>
                        </m:sup>
                      </m:sSup>
                    </m:oMath>
                  </m:oMathPara>
                </a14:m>
                <a:endParaRPr lang="vi-VN" sz="1800" b="1"/>
              </a:p>
            </p:txBody>
          </p:sp>
        </mc:Choice>
        <mc:Fallback xmlns="">
          <p:sp>
            <p:nvSpPr>
              <p:cNvPr id="19" name="Hộp Văn bản 18">
                <a:extLst>
                  <a:ext uri="{FF2B5EF4-FFF2-40B4-BE49-F238E27FC236}">
                    <a16:creationId xmlns:a16="http://schemas.microsoft.com/office/drawing/2014/main" id="{F8D42BAD-B67B-73CA-3A15-180A444AF6F6}"/>
                  </a:ext>
                </a:extLst>
              </p:cNvPr>
              <p:cNvSpPr txBox="1">
                <a:spLocks noRot="1" noChangeAspect="1" noMove="1" noResize="1" noEditPoints="1" noAdjustHandles="1" noChangeArrowheads="1" noChangeShapeType="1" noTextEdit="1"/>
              </p:cNvSpPr>
              <p:nvPr/>
            </p:nvSpPr>
            <p:spPr>
              <a:xfrm>
                <a:off x="2274570" y="3593358"/>
                <a:ext cx="4594860" cy="374270"/>
              </a:xfrm>
              <a:prstGeom prst="rect">
                <a:avLst/>
              </a:prstGeom>
              <a:blipFill>
                <a:blip r:embed="rId5"/>
                <a:stretch>
                  <a:fillRect/>
                </a:stretch>
              </a:blipFill>
            </p:spPr>
            <p:txBody>
              <a:bodyPr/>
              <a:lstStyle/>
              <a:p>
                <a:r>
                  <a:rPr lang="vi-VN">
                    <a:noFill/>
                  </a:rPr>
                  <a:t> </a:t>
                </a:r>
              </a:p>
            </p:txBody>
          </p:sp>
        </mc:Fallback>
      </mc:AlternateContent>
      <p:sp>
        <p:nvSpPr>
          <p:cNvPr id="8" name="Google Shape;179;p36">
            <a:extLst>
              <a:ext uri="{FF2B5EF4-FFF2-40B4-BE49-F238E27FC236}">
                <a16:creationId xmlns:a16="http://schemas.microsoft.com/office/drawing/2014/main" id="{036E395C-A23E-FCEC-030C-92D40A9091D4}"/>
              </a:ext>
            </a:extLst>
          </p:cNvPr>
          <p:cNvSpPr txBox="1">
            <a:spLocks/>
          </p:cNvSpPr>
          <p:nvPr/>
        </p:nvSpPr>
        <p:spPr>
          <a:xfrm>
            <a:off x="720000" y="1910971"/>
            <a:ext cx="4840741" cy="3611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Poppins"/>
              <a:buChar char="●"/>
              <a:defRPr sz="1200" b="0" i="0" u="none" strike="noStrike" cap="none">
                <a:solidFill>
                  <a:srgbClr val="434343"/>
                </a:solidFill>
                <a:latin typeface="Poppins"/>
                <a:ea typeface="Poppins"/>
                <a:cs typeface="Poppins"/>
                <a:sym typeface="Poppins"/>
              </a:defRPr>
            </a:lvl1pPr>
            <a:lvl2pPr marL="914400" marR="0" lvl="1"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2pPr>
            <a:lvl3pPr marL="1371600" marR="0" lvl="2"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3pPr>
            <a:lvl4pPr marL="1828800" marR="0" lvl="3"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4pPr>
            <a:lvl5pPr marL="2286000" marR="0" lvl="4"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5pPr>
            <a:lvl6pPr marL="2743200" marR="0" lvl="5"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6pPr>
            <a:lvl7pPr marL="3200400" marR="0" lvl="6"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7pPr>
            <a:lvl8pPr marL="3657600" marR="0" lvl="7"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8pPr>
            <a:lvl9pPr marL="4114800" marR="0" lvl="8"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9pPr>
          </a:lstStyle>
          <a:p>
            <a:pPr marL="0" indent="0">
              <a:buFont typeface="Poppins"/>
              <a:buNone/>
            </a:pPr>
            <a:r>
              <a:rPr lang="vi-VN" sz="1600">
                <a:solidFill>
                  <a:srgbClr val="57BAAF"/>
                </a:solidFill>
                <a:latin typeface="Segoe UI Semibold" panose="020B0702040204020203" pitchFamily="34" charset="0"/>
                <a:cs typeface="Segoe UI Semibold" panose="020B0702040204020203" pitchFamily="34" charset="0"/>
              </a:rPr>
              <a:t>Tích vô hướng của hai vector. Định nghĩa đại số:</a:t>
            </a:r>
            <a:endParaRPr lang="en-US" sz="1600">
              <a:solidFill>
                <a:srgbClr val="57BAAF"/>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665662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5" grpId="0"/>
      <p:bldP spid="16" grpId="0"/>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6"/>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latin typeface="Segoe UI Black" panose="020B0A02040204020203" pitchFamily="34" charset="0"/>
                <a:ea typeface="Segoe UI Black" panose="020B0A02040204020203" pitchFamily="34" charset="0"/>
                <a:cs typeface="DVN-Poppins" pitchFamily="2" charset="0"/>
              </a:rPr>
              <a:t>MỘT SỐ KHÁI NIỆM</a:t>
            </a:r>
            <a:endParaRPr>
              <a:latin typeface="Segoe UI Black" panose="020B0A02040204020203" pitchFamily="34" charset="0"/>
              <a:ea typeface="Segoe UI Black" panose="020B0A02040204020203" pitchFamily="34" charset="0"/>
              <a:cs typeface="DVN-Poppins" pitchFamily="2" charset="0"/>
            </a:endParaRPr>
          </a:p>
        </p:txBody>
      </p:sp>
      <p:sp>
        <p:nvSpPr>
          <p:cNvPr id="179" name="Google Shape;179;p36"/>
          <p:cNvSpPr txBox="1">
            <a:spLocks noGrp="1"/>
          </p:cNvSpPr>
          <p:nvPr>
            <p:ph type="body" idx="1"/>
          </p:nvPr>
        </p:nvSpPr>
        <p:spPr>
          <a:xfrm>
            <a:off x="720000" y="1027656"/>
            <a:ext cx="7704000" cy="73423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1600">
                <a:solidFill>
                  <a:schemeClr val="dk1"/>
                </a:solidFill>
                <a:latin typeface="Segoe UI Semibold" panose="020B0702040204020203" pitchFamily="34" charset="0"/>
                <a:cs typeface="Segoe UI Semibold" panose="020B0702040204020203" pitchFamily="34" charset="0"/>
              </a:rPr>
              <a:t>Xét phạm vi không gian 2 chiều, các đối tượng được biểu diễn trên mặt phẳng tọa độ Oxy:</a:t>
            </a:r>
            <a:endParaRPr lang="en-US" sz="1600">
              <a:solidFill>
                <a:schemeClr val="dk1"/>
              </a:solidFill>
              <a:latin typeface="Segoe UI Semibold" panose="020B0702040204020203" pitchFamily="34" charset="0"/>
              <a:cs typeface="Segoe UI Semibold" panose="020B0702040204020203" pitchFamily="34" charset="0"/>
            </a:endParaRPr>
          </a:p>
        </p:txBody>
      </p:sp>
      <p:sp>
        <p:nvSpPr>
          <p:cNvPr id="23" name="Google Shape;179;p36">
            <a:extLst>
              <a:ext uri="{FF2B5EF4-FFF2-40B4-BE49-F238E27FC236}">
                <a16:creationId xmlns:a16="http://schemas.microsoft.com/office/drawing/2014/main" id="{A07134D8-4B16-EC6F-5FF2-64BCBC7025E3}"/>
              </a:ext>
            </a:extLst>
          </p:cNvPr>
          <p:cNvSpPr txBox="1">
            <a:spLocks/>
          </p:cNvSpPr>
          <p:nvPr/>
        </p:nvSpPr>
        <p:spPr>
          <a:xfrm>
            <a:off x="755135" y="2436239"/>
            <a:ext cx="5430077" cy="7342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Poppins"/>
              <a:buChar char="●"/>
              <a:defRPr sz="1200" b="0" i="0" u="none" strike="noStrike" cap="none">
                <a:solidFill>
                  <a:srgbClr val="434343"/>
                </a:solidFill>
                <a:latin typeface="Poppins"/>
                <a:ea typeface="Poppins"/>
                <a:cs typeface="Poppins"/>
                <a:sym typeface="Poppins"/>
              </a:defRPr>
            </a:lvl1pPr>
            <a:lvl2pPr marL="914400" marR="0" lvl="1"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2pPr>
            <a:lvl3pPr marL="1371600" marR="0" lvl="2"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3pPr>
            <a:lvl4pPr marL="1828800" marR="0" lvl="3"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4pPr>
            <a:lvl5pPr marL="2286000" marR="0" lvl="4"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5pPr>
            <a:lvl6pPr marL="2743200" marR="0" lvl="5"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6pPr>
            <a:lvl7pPr marL="3200400" marR="0" lvl="6"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7pPr>
            <a:lvl8pPr marL="3657600" marR="0" lvl="7"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8pPr>
            <a:lvl9pPr marL="4114800" marR="0" lvl="8"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9pPr>
          </a:lstStyle>
          <a:p>
            <a:pPr marL="0" indent="0">
              <a:buNone/>
            </a:pPr>
            <a:r>
              <a:rPr lang="vi-VN" sz="1600">
                <a:solidFill>
                  <a:schemeClr val="dk1"/>
                </a:solidFill>
                <a:latin typeface="Segoe UI Semibold" panose="020B0702040204020203" pitchFamily="34" charset="0"/>
                <a:cs typeface="Segoe UI Semibold" panose="020B0702040204020203" pitchFamily="34" charset="0"/>
              </a:rPr>
              <a:t>• Tích giữa độ dài của vectơ thứ nhất và độ dài hình chiếu của vectơ thứ hai lên vectơ thứ nhất: </a:t>
            </a:r>
            <a:endParaRPr lang="en-US" sz="1600">
              <a:solidFill>
                <a:schemeClr val="dk1"/>
              </a:solidFill>
              <a:latin typeface="Segoe UI Semibold" panose="020B0702040204020203" pitchFamily="34" charset="0"/>
              <a:cs typeface="Segoe UI Semibold" panose="020B0702040204020203" pitchFamily="34" charset="0"/>
            </a:endParaRPr>
          </a:p>
        </p:txBody>
      </p:sp>
      <p:sp>
        <p:nvSpPr>
          <p:cNvPr id="8" name="Google Shape;179;p36">
            <a:extLst>
              <a:ext uri="{FF2B5EF4-FFF2-40B4-BE49-F238E27FC236}">
                <a16:creationId xmlns:a16="http://schemas.microsoft.com/office/drawing/2014/main" id="{036E395C-A23E-FCEC-030C-92D40A9091D4}"/>
              </a:ext>
            </a:extLst>
          </p:cNvPr>
          <p:cNvSpPr txBox="1">
            <a:spLocks/>
          </p:cNvSpPr>
          <p:nvPr/>
        </p:nvSpPr>
        <p:spPr>
          <a:xfrm>
            <a:off x="719999" y="2075123"/>
            <a:ext cx="5314491" cy="3611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Poppins"/>
              <a:buChar char="●"/>
              <a:defRPr sz="1200" b="0" i="0" u="none" strike="noStrike" cap="none">
                <a:solidFill>
                  <a:srgbClr val="434343"/>
                </a:solidFill>
                <a:latin typeface="Poppins"/>
                <a:ea typeface="Poppins"/>
                <a:cs typeface="Poppins"/>
                <a:sym typeface="Poppins"/>
              </a:defRPr>
            </a:lvl1pPr>
            <a:lvl2pPr marL="914400" marR="0" lvl="1"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2pPr>
            <a:lvl3pPr marL="1371600" marR="0" lvl="2"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3pPr>
            <a:lvl4pPr marL="1828800" marR="0" lvl="3"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4pPr>
            <a:lvl5pPr marL="2286000" marR="0" lvl="4"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5pPr>
            <a:lvl6pPr marL="2743200" marR="0" lvl="5"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6pPr>
            <a:lvl7pPr marL="3200400" marR="0" lvl="6"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7pPr>
            <a:lvl8pPr marL="3657600" marR="0" lvl="7"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8pPr>
            <a:lvl9pPr marL="4114800" marR="0" lvl="8"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9pPr>
          </a:lstStyle>
          <a:p>
            <a:pPr marL="0" indent="0">
              <a:buFont typeface="Poppins"/>
              <a:buNone/>
            </a:pPr>
            <a:r>
              <a:rPr lang="vi-VN" sz="1600">
                <a:solidFill>
                  <a:srgbClr val="57BAAF"/>
                </a:solidFill>
                <a:latin typeface="Segoe UI Semibold" panose="020B0702040204020203" pitchFamily="34" charset="0"/>
                <a:cs typeface="Segoe UI Semibold" panose="020B0702040204020203" pitchFamily="34" charset="0"/>
              </a:rPr>
              <a:t>Tích vô hướng của hai vector. Định nghĩa Hình học:</a:t>
            </a:r>
            <a:endParaRPr lang="en-US" sz="1600">
              <a:solidFill>
                <a:srgbClr val="57BAAF"/>
              </a:solidFill>
              <a:latin typeface="Segoe UI Semibold" panose="020B0702040204020203" pitchFamily="34" charset="0"/>
              <a:cs typeface="Segoe UI Semibold" panose="020B0702040204020203" pitchFamily="34" charset="0"/>
            </a:endParaRPr>
          </a:p>
        </p:txBody>
      </p:sp>
      <p:pic>
        <p:nvPicPr>
          <p:cNvPr id="1026" name="Picture 2" descr="Tích vô hướng – Wikipedia tiếng Việt">
            <a:extLst>
              <a:ext uri="{FF2B5EF4-FFF2-40B4-BE49-F238E27FC236}">
                <a16:creationId xmlns:a16="http://schemas.microsoft.com/office/drawing/2014/main" id="{74B3AB52-2541-9C42-C56C-93F145C5CE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4491" y="1947816"/>
            <a:ext cx="2903389" cy="23095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Hộp Văn bản 1">
                <a:extLst>
                  <a:ext uri="{FF2B5EF4-FFF2-40B4-BE49-F238E27FC236}">
                    <a16:creationId xmlns:a16="http://schemas.microsoft.com/office/drawing/2014/main" id="{347F473C-802E-9C97-AAE0-048C6BAB8B6F}"/>
                  </a:ext>
                </a:extLst>
              </p:cNvPr>
              <p:cNvSpPr txBox="1"/>
              <p:nvPr/>
            </p:nvSpPr>
            <p:spPr>
              <a:xfrm>
                <a:off x="1808085" y="3381897"/>
                <a:ext cx="249031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vi-VN" sz="2000" b="1" i="1" smtClean="0">
                          <a:latin typeface="Cambria Math" panose="02040503050406030204" pitchFamily="18" charset="0"/>
                        </a:rPr>
                        <m:t>𝒂</m:t>
                      </m:r>
                      <m:r>
                        <a:rPr lang="vi-VN" sz="2000" b="1" i="1" smtClean="0">
                          <a:latin typeface="Cambria Math" panose="02040503050406030204" pitchFamily="18" charset="0"/>
                        </a:rPr>
                        <m:t>.</m:t>
                      </m:r>
                      <m:r>
                        <a:rPr lang="vi-VN" sz="2000" b="1" i="1" smtClean="0">
                          <a:latin typeface="Cambria Math" panose="02040503050406030204" pitchFamily="18" charset="0"/>
                        </a:rPr>
                        <m:t>𝒃</m:t>
                      </m:r>
                      <m:r>
                        <a:rPr lang="vi-VN" sz="2000" b="1" i="1" smtClean="0">
                          <a:latin typeface="Cambria Math" panose="02040503050406030204" pitchFamily="18" charset="0"/>
                        </a:rPr>
                        <m:t>=</m:t>
                      </m:r>
                      <m:d>
                        <m:dPr>
                          <m:begChr m:val="‖"/>
                          <m:endChr m:val="‖"/>
                          <m:ctrlPr>
                            <a:rPr lang="vi-VN" sz="2000" b="1" i="1" smtClean="0">
                              <a:solidFill>
                                <a:srgbClr val="836967"/>
                              </a:solidFill>
                              <a:latin typeface="Cambria Math" panose="02040503050406030204" pitchFamily="18" charset="0"/>
                            </a:rPr>
                          </m:ctrlPr>
                        </m:dPr>
                        <m:e>
                          <m:r>
                            <a:rPr lang="vi-VN" sz="2000" b="1" i="1" smtClean="0">
                              <a:latin typeface="Cambria Math" panose="02040503050406030204" pitchFamily="18" charset="0"/>
                            </a:rPr>
                            <m:t>𝒂</m:t>
                          </m:r>
                        </m:e>
                      </m:d>
                      <m:d>
                        <m:dPr>
                          <m:begChr m:val="‖"/>
                          <m:endChr m:val="‖"/>
                          <m:ctrlPr>
                            <a:rPr lang="vi-VN" sz="2000" b="1" i="1" smtClean="0">
                              <a:solidFill>
                                <a:srgbClr val="836967"/>
                              </a:solidFill>
                              <a:latin typeface="Cambria Math" panose="02040503050406030204" pitchFamily="18" charset="0"/>
                            </a:rPr>
                          </m:ctrlPr>
                        </m:dPr>
                        <m:e>
                          <m:r>
                            <a:rPr lang="vi-VN" sz="2000" b="1" i="1" smtClean="0">
                              <a:latin typeface="Cambria Math" panose="02040503050406030204" pitchFamily="18" charset="0"/>
                            </a:rPr>
                            <m:t>𝒃</m:t>
                          </m:r>
                        </m:e>
                      </m:d>
                      <m:func>
                        <m:funcPr>
                          <m:ctrlPr>
                            <a:rPr lang="vi-VN" sz="2000" b="1" i="1" smtClean="0">
                              <a:latin typeface="Cambria Math" panose="02040503050406030204" pitchFamily="18" charset="0"/>
                            </a:rPr>
                          </m:ctrlPr>
                        </m:funcPr>
                        <m:fName>
                          <m:r>
                            <a:rPr lang="vi-VN" sz="2000" b="1" i="1" smtClean="0">
                              <a:latin typeface="Cambria Math" panose="02040503050406030204" pitchFamily="18" charset="0"/>
                            </a:rPr>
                            <m:t>𝒄𝒐𝒔</m:t>
                          </m:r>
                        </m:fName>
                        <m:e>
                          <m:d>
                            <m:dPr>
                              <m:ctrlPr>
                                <a:rPr lang="vi-VN" sz="2000" b="1" i="1" smtClean="0">
                                  <a:solidFill>
                                    <a:srgbClr val="836967"/>
                                  </a:solidFill>
                                  <a:latin typeface="Cambria Math" panose="02040503050406030204" pitchFamily="18" charset="0"/>
                                </a:rPr>
                              </m:ctrlPr>
                            </m:dPr>
                            <m:e>
                              <m:r>
                                <a:rPr lang="vi-VN" sz="2000" b="1" i="1" smtClean="0">
                                  <a:latin typeface="Cambria Math" panose="02040503050406030204" pitchFamily="18" charset="0"/>
                                </a:rPr>
                                <m:t>𝜽</m:t>
                              </m:r>
                            </m:e>
                          </m:d>
                        </m:e>
                      </m:func>
                    </m:oMath>
                  </m:oMathPara>
                </a14:m>
                <a:endParaRPr lang="vi-VN" sz="2000" b="1"/>
              </a:p>
            </p:txBody>
          </p:sp>
        </mc:Choice>
        <mc:Fallback xmlns="">
          <p:sp>
            <p:nvSpPr>
              <p:cNvPr id="2" name="Hộp Văn bản 1">
                <a:extLst>
                  <a:ext uri="{FF2B5EF4-FFF2-40B4-BE49-F238E27FC236}">
                    <a16:creationId xmlns:a16="http://schemas.microsoft.com/office/drawing/2014/main" id="{347F473C-802E-9C97-AAE0-048C6BAB8B6F}"/>
                  </a:ext>
                </a:extLst>
              </p:cNvPr>
              <p:cNvSpPr txBox="1">
                <a:spLocks noRot="1" noChangeAspect="1" noMove="1" noResize="1" noEditPoints="1" noAdjustHandles="1" noChangeArrowheads="1" noChangeShapeType="1" noTextEdit="1"/>
              </p:cNvSpPr>
              <p:nvPr/>
            </p:nvSpPr>
            <p:spPr>
              <a:xfrm>
                <a:off x="1808085" y="3381897"/>
                <a:ext cx="2490317" cy="307777"/>
              </a:xfrm>
              <a:prstGeom prst="rect">
                <a:avLst/>
              </a:prstGeom>
              <a:blipFill>
                <a:blip r:embed="rId4"/>
                <a:stretch>
                  <a:fillRect l="-980" b="-12000"/>
                </a:stretch>
              </a:blipFill>
            </p:spPr>
            <p:txBody>
              <a:bodyPr/>
              <a:lstStyle/>
              <a:p>
                <a:r>
                  <a:rPr lang="vi-VN">
                    <a:noFill/>
                  </a:rPr>
                  <a:t> </a:t>
                </a:r>
              </a:p>
            </p:txBody>
          </p:sp>
        </mc:Fallback>
      </mc:AlternateContent>
    </p:spTree>
    <p:extLst>
      <p:ext uri="{BB962C8B-B14F-4D97-AF65-F5344CB8AC3E}">
        <p14:creationId xmlns:p14="http://schemas.microsoft.com/office/powerpoint/2010/main" val="1063926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6"/>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latin typeface="Segoe UI Black" panose="020B0A02040204020203" pitchFamily="34" charset="0"/>
                <a:ea typeface="Segoe UI Black" panose="020B0A02040204020203" pitchFamily="34" charset="0"/>
                <a:cs typeface="DVN-Poppins" pitchFamily="2" charset="0"/>
              </a:rPr>
              <a:t>MỘT SỐ KHÁI NIỆM</a:t>
            </a:r>
            <a:endParaRPr>
              <a:latin typeface="Segoe UI Black" panose="020B0A02040204020203" pitchFamily="34" charset="0"/>
              <a:ea typeface="Segoe UI Black" panose="020B0A02040204020203" pitchFamily="34" charset="0"/>
              <a:cs typeface="DVN-Poppins" pitchFamily="2" charset="0"/>
            </a:endParaRPr>
          </a:p>
        </p:txBody>
      </p:sp>
      <mc:AlternateContent xmlns:mc="http://schemas.openxmlformats.org/markup-compatibility/2006" xmlns:a14="http://schemas.microsoft.com/office/drawing/2010/main">
        <mc:Choice Requires="a14">
          <p:sp>
            <p:nvSpPr>
              <p:cNvPr id="23" name="Google Shape;179;p36">
                <a:extLst>
                  <a:ext uri="{FF2B5EF4-FFF2-40B4-BE49-F238E27FC236}">
                    <a16:creationId xmlns:a16="http://schemas.microsoft.com/office/drawing/2014/main" id="{A07134D8-4B16-EC6F-5FF2-64BCBC7025E3}"/>
                  </a:ext>
                </a:extLst>
              </p:cNvPr>
              <p:cNvSpPr txBox="1">
                <a:spLocks/>
              </p:cNvSpPr>
              <p:nvPr/>
            </p:nvSpPr>
            <p:spPr>
              <a:xfrm>
                <a:off x="755135" y="1324417"/>
                <a:ext cx="5838953" cy="10247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Poppins"/>
                  <a:buChar char="●"/>
                  <a:defRPr sz="1200" b="0" i="0" u="none" strike="noStrike" cap="none">
                    <a:solidFill>
                      <a:srgbClr val="434343"/>
                    </a:solidFill>
                    <a:latin typeface="Poppins"/>
                    <a:ea typeface="Poppins"/>
                    <a:cs typeface="Poppins"/>
                    <a:sym typeface="Poppins"/>
                  </a:defRPr>
                </a:lvl1pPr>
                <a:lvl2pPr marL="914400" marR="0" lvl="1"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2pPr>
                <a:lvl3pPr marL="1371600" marR="0" lvl="2"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3pPr>
                <a:lvl4pPr marL="1828800" marR="0" lvl="3"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4pPr>
                <a:lvl5pPr marL="2286000" marR="0" lvl="4"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5pPr>
                <a:lvl6pPr marL="2743200" marR="0" lvl="5"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6pPr>
                <a:lvl7pPr marL="3200400" marR="0" lvl="6"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7pPr>
                <a:lvl8pPr marL="3657600" marR="0" lvl="7"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8pPr>
                <a:lvl9pPr marL="4114800" marR="0" lvl="8"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9pPr>
              </a:lstStyle>
              <a:p>
                <a:pPr marL="285750" indent="-285750"/>
                <a:r>
                  <a:rPr lang="vi-VN" sz="1600">
                    <a:solidFill>
                      <a:schemeClr val="dk1"/>
                    </a:solidFill>
                    <a:latin typeface="Segoe UI Semibold" panose="020B0702040204020203" pitchFamily="34" charset="0"/>
                    <a:cs typeface="Segoe UI Semibold" panose="020B0702040204020203" pitchFamily="34" charset="0"/>
                  </a:rPr>
                  <a:t>Công thức theo hệ tọa độ:</a:t>
                </a:r>
              </a:p>
              <a:p>
                <a:pPr marL="0" indent="0">
                  <a:buNone/>
                </a:pPr>
                <a:r>
                  <a:rPr lang="vi-VN" sz="1600">
                    <a:solidFill>
                      <a:schemeClr val="dk1"/>
                    </a:solidFill>
                    <a:latin typeface="Segoe UI Semibold" panose="020B0702040204020203" pitchFamily="34" charset="0"/>
                    <a:cs typeface="Segoe UI Semibold" panose="020B0702040204020203" pitchFamily="34" charset="0"/>
                  </a:rPr>
                  <a:t>Với hai vecto a </a:t>
                </a:r>
                <a:r>
                  <a:rPr lang="vi-VN" sz="2000" b="1">
                    <a:solidFill>
                      <a:schemeClr val="dk1"/>
                    </a:solidFill>
                    <a:latin typeface="Segoe UI Semibold" panose="020B0702040204020203" pitchFamily="34" charset="0"/>
                    <a:cs typeface="Segoe UI Semibold" panose="020B0702040204020203" pitchFamily="34" charset="0"/>
                  </a:rPr>
                  <a:t>= </a:t>
                </a:r>
                <a:r>
                  <a:rPr lang="en-US" sz="1600" b="1">
                    <a:latin typeface="Arial" panose="020B0604020202020204" pitchFamily="34" charset="0"/>
                    <a:ea typeface="Arial" panose="020B0604020202020204" pitchFamily="34" charset="0"/>
                    <a:cs typeface="Times New Roman" panose="02020603050405020304" pitchFamily="18" charset="0"/>
                  </a:rPr>
                  <a:t>(</a:t>
                </a:r>
                <a14:m>
                  <m:oMath xmlns:m="http://schemas.openxmlformats.org/officeDocument/2006/math">
                    <m:sSub>
                      <m:sSubPr>
                        <m:ctrlPr>
                          <a:rPr lang="vi-VN" sz="2000" b="1" i="1">
                            <a:latin typeface="Cambria Math" panose="02040503050406030204" pitchFamily="18" charset="0"/>
                          </a:rPr>
                        </m:ctrlPr>
                      </m:sSubPr>
                      <m:e>
                        <m:r>
                          <a:rPr lang="en-US" sz="2000" b="1" i="1">
                            <a:latin typeface="Cambria Math" panose="02040503050406030204" pitchFamily="18" charset="0"/>
                          </a:rPr>
                          <m:t>𝒂</m:t>
                        </m:r>
                      </m:e>
                      <m:sub>
                        <m:r>
                          <a:rPr lang="en-US" sz="1600" b="1" i="1">
                            <a:latin typeface="Cambria Math" panose="02040503050406030204" pitchFamily="18" charset="0"/>
                            <a:ea typeface="Arial" panose="020B0604020202020204" pitchFamily="34" charset="0"/>
                            <a:cs typeface="Times New Roman" panose="02020603050405020304" pitchFamily="18" charset="0"/>
                          </a:rPr>
                          <m:t>𝟏</m:t>
                        </m:r>
                      </m:sub>
                    </m:sSub>
                    <m:r>
                      <a:rPr lang="en-US" sz="1600" b="1" i="1">
                        <a:latin typeface="Cambria Math" panose="02040503050406030204" pitchFamily="18" charset="0"/>
                        <a:ea typeface="Arial" panose="020B0604020202020204" pitchFamily="34" charset="0"/>
                        <a:cs typeface="Times New Roman" panose="02020603050405020304" pitchFamily="18" charset="0"/>
                      </a:rPr>
                      <m:t>,</m:t>
                    </m:r>
                    <m:sSub>
                      <m:sSubPr>
                        <m:ctrlPr>
                          <a:rPr lang="vi-VN" sz="2000" b="1" i="1">
                            <a:latin typeface="Cambria Math" panose="02040503050406030204" pitchFamily="18" charset="0"/>
                          </a:rPr>
                        </m:ctrlPr>
                      </m:sSubPr>
                      <m:e>
                        <m:r>
                          <a:rPr lang="en-US" sz="2000" b="1" i="1">
                            <a:latin typeface="Cambria Math" panose="02040503050406030204" pitchFamily="18" charset="0"/>
                          </a:rPr>
                          <m:t>𝒂</m:t>
                        </m:r>
                      </m:e>
                      <m:sub>
                        <m:r>
                          <a:rPr lang="en-US" sz="1600" b="1" i="1">
                            <a:latin typeface="Cambria Math" panose="02040503050406030204" pitchFamily="18" charset="0"/>
                            <a:ea typeface="Arial" panose="020B0604020202020204" pitchFamily="34" charset="0"/>
                            <a:cs typeface="Times New Roman" panose="02020603050405020304" pitchFamily="18" charset="0"/>
                          </a:rPr>
                          <m:t>𝟐</m:t>
                        </m:r>
                      </m:sub>
                    </m:sSub>
                    <m:r>
                      <a:rPr lang="en-US" sz="1600" b="1" i="1">
                        <a:latin typeface="Cambria Math" panose="02040503050406030204" pitchFamily="18" charset="0"/>
                        <a:ea typeface="Arial" panose="020B0604020202020204" pitchFamily="34" charset="0"/>
                        <a:cs typeface="Times New Roman" panose="02020603050405020304" pitchFamily="18" charset="0"/>
                      </a:rPr>
                      <m:t>)</m:t>
                    </m:r>
                    <m:r>
                      <a:rPr lang="vi-VN" sz="1600" b="1">
                        <a:latin typeface="Cambria Math" panose="02040503050406030204" pitchFamily="18" charset="0"/>
                        <a:ea typeface="Arial" panose="020B0604020202020204" pitchFamily="34" charset="0"/>
                        <a:cs typeface="Times New Roman" panose="02020603050405020304" pitchFamily="18" charset="0"/>
                      </a:rPr>
                      <m:t> </m:t>
                    </m:r>
                  </m:oMath>
                </a14:m>
                <a:r>
                  <a:rPr lang="vi-VN" sz="1600">
                    <a:solidFill>
                      <a:schemeClr val="dk1"/>
                    </a:solidFill>
                    <a:latin typeface="Segoe UI Semibold" panose="020B0702040204020203" pitchFamily="34" charset="0"/>
                    <a:cs typeface="Segoe UI Semibold" panose="020B0702040204020203" pitchFamily="34" charset="0"/>
                  </a:rPr>
                  <a:t>và vecto b </a:t>
                </a:r>
                <a:r>
                  <a:rPr lang="vi-VN" sz="1600" b="1">
                    <a:solidFill>
                      <a:schemeClr val="dk1"/>
                    </a:solidFill>
                    <a:latin typeface="Segoe UI Semibold" panose="020B0702040204020203" pitchFamily="34" charset="0"/>
                    <a:cs typeface="Segoe UI Semibold" panose="020B0702040204020203" pitchFamily="34" charset="0"/>
                  </a:rPr>
                  <a:t>= </a:t>
                </a:r>
                <a:r>
                  <a:rPr lang="en-US" sz="1600" b="1">
                    <a:latin typeface="Arial" panose="020B0604020202020204" pitchFamily="34" charset="0"/>
                    <a:ea typeface="Arial" panose="020B0604020202020204" pitchFamily="34" charset="0"/>
                    <a:cs typeface="Times New Roman" panose="02020603050405020304" pitchFamily="18" charset="0"/>
                  </a:rPr>
                  <a:t>(</a:t>
                </a:r>
                <a14:m>
                  <m:oMath xmlns:m="http://schemas.openxmlformats.org/officeDocument/2006/math">
                    <m:sSub>
                      <m:sSubPr>
                        <m:ctrlPr>
                          <a:rPr lang="vi-VN" sz="1600" b="1" i="1">
                            <a:latin typeface="Cambria Math" panose="02040503050406030204" pitchFamily="18" charset="0"/>
                          </a:rPr>
                        </m:ctrlPr>
                      </m:sSubPr>
                      <m:e>
                        <m:r>
                          <a:rPr lang="en-US" sz="1600" b="1" i="1" smtClean="0">
                            <a:latin typeface="Cambria Math" panose="02040503050406030204" pitchFamily="18" charset="0"/>
                          </a:rPr>
                          <m:t>𝒃</m:t>
                        </m:r>
                      </m:e>
                      <m:sub>
                        <m:r>
                          <a:rPr lang="en-US" sz="1600" b="1" i="1">
                            <a:latin typeface="Cambria Math" panose="02040503050406030204" pitchFamily="18" charset="0"/>
                            <a:ea typeface="Arial" panose="020B0604020202020204" pitchFamily="34" charset="0"/>
                            <a:cs typeface="Times New Roman" panose="02020603050405020304" pitchFamily="18" charset="0"/>
                          </a:rPr>
                          <m:t>𝟏</m:t>
                        </m:r>
                      </m:sub>
                    </m:sSub>
                    <m:r>
                      <a:rPr lang="en-US" sz="1600" b="1" i="1">
                        <a:latin typeface="Cambria Math" panose="02040503050406030204" pitchFamily="18" charset="0"/>
                        <a:ea typeface="Arial" panose="020B0604020202020204" pitchFamily="34" charset="0"/>
                        <a:cs typeface="Times New Roman" panose="02020603050405020304" pitchFamily="18" charset="0"/>
                      </a:rPr>
                      <m:t>,</m:t>
                    </m:r>
                    <m:sSub>
                      <m:sSubPr>
                        <m:ctrlPr>
                          <a:rPr lang="vi-VN" sz="1600" b="1" i="1">
                            <a:latin typeface="Cambria Math" panose="02040503050406030204" pitchFamily="18" charset="0"/>
                          </a:rPr>
                        </m:ctrlPr>
                      </m:sSubPr>
                      <m:e>
                        <m:r>
                          <a:rPr lang="en-US" sz="1600" b="1" i="1" smtClean="0">
                            <a:latin typeface="Cambria Math" panose="02040503050406030204" pitchFamily="18" charset="0"/>
                          </a:rPr>
                          <m:t>𝒃</m:t>
                        </m:r>
                      </m:e>
                      <m:sub>
                        <m:r>
                          <a:rPr lang="en-US" sz="1600" b="1" i="1">
                            <a:latin typeface="Cambria Math" panose="02040503050406030204" pitchFamily="18" charset="0"/>
                            <a:ea typeface="Arial" panose="020B0604020202020204" pitchFamily="34" charset="0"/>
                            <a:cs typeface="Times New Roman" panose="02020603050405020304" pitchFamily="18" charset="0"/>
                          </a:rPr>
                          <m:t>𝟐</m:t>
                        </m:r>
                      </m:sub>
                    </m:sSub>
                    <m:r>
                      <a:rPr lang="en-US" sz="1600" b="1" i="1">
                        <a:latin typeface="Cambria Math" panose="02040503050406030204" pitchFamily="18" charset="0"/>
                        <a:ea typeface="Arial" panose="020B0604020202020204" pitchFamily="34" charset="0"/>
                        <a:cs typeface="Times New Roman" panose="02020603050405020304" pitchFamily="18" charset="0"/>
                      </a:rPr>
                      <m:t>)</m:t>
                    </m:r>
                    <m:r>
                      <a:rPr lang="vi-VN" sz="1600" b="1" i="1" smtClean="0">
                        <a:latin typeface="Cambria Math" panose="02040503050406030204" pitchFamily="18" charset="0"/>
                        <a:ea typeface="Arial" panose="020B0604020202020204" pitchFamily="34" charset="0"/>
                        <a:cs typeface="Times New Roman" panose="02020603050405020304" pitchFamily="18" charset="0"/>
                      </a:rPr>
                      <m:t> </m:t>
                    </m:r>
                    <m:r>
                      <a:rPr lang="vi-VN" sz="1600" b="1">
                        <a:latin typeface="Cambria Math" panose="02040503050406030204" pitchFamily="18" charset="0"/>
                        <a:ea typeface="Arial" panose="020B0604020202020204" pitchFamily="34" charset="0"/>
                        <a:cs typeface="Times New Roman" panose="02020603050405020304" pitchFamily="18" charset="0"/>
                      </a:rPr>
                      <m:t> </m:t>
                    </m:r>
                    <m:r>
                      <a:rPr lang="vi-VN" sz="1600" b="1" i="0" smtClean="0">
                        <a:latin typeface="Cambria Math" panose="02040503050406030204" pitchFamily="18" charset="0"/>
                        <a:ea typeface="Arial" panose="020B0604020202020204" pitchFamily="34" charset="0"/>
                        <a:cs typeface="Times New Roman" panose="02020603050405020304" pitchFamily="18" charset="0"/>
                      </a:rPr>
                      <m:t> </m:t>
                    </m:r>
                  </m:oMath>
                </a14:m>
                <a:r>
                  <a:rPr lang="vi-VN" sz="1600" b="1">
                    <a:solidFill>
                      <a:schemeClr val="dk1"/>
                    </a:solidFill>
                    <a:latin typeface="Segoe UI Semibold" panose="020B0702040204020203" pitchFamily="34" charset="0"/>
                    <a:cs typeface="Segoe UI Semibold" panose="020B0702040204020203" pitchFamily="34" charset="0"/>
                  </a:rPr>
                  <a:t>thì:</a:t>
                </a:r>
              </a:p>
            </p:txBody>
          </p:sp>
        </mc:Choice>
        <mc:Fallback xmlns="">
          <p:sp>
            <p:nvSpPr>
              <p:cNvPr id="23" name="Google Shape;179;p36">
                <a:extLst>
                  <a:ext uri="{FF2B5EF4-FFF2-40B4-BE49-F238E27FC236}">
                    <a16:creationId xmlns:a16="http://schemas.microsoft.com/office/drawing/2014/main" id="{A07134D8-4B16-EC6F-5FF2-64BCBC7025E3}"/>
                  </a:ext>
                </a:extLst>
              </p:cNvPr>
              <p:cNvSpPr txBox="1">
                <a:spLocks noRot="1" noChangeAspect="1" noMove="1" noResize="1" noEditPoints="1" noAdjustHandles="1" noChangeArrowheads="1" noChangeShapeType="1" noTextEdit="1"/>
              </p:cNvSpPr>
              <p:nvPr/>
            </p:nvSpPr>
            <p:spPr>
              <a:xfrm>
                <a:off x="755135" y="1324417"/>
                <a:ext cx="5838953" cy="1024774"/>
              </a:xfrm>
              <a:prstGeom prst="rect">
                <a:avLst/>
              </a:prstGeom>
              <a:blipFill>
                <a:blip r:embed="rId3"/>
                <a:stretch>
                  <a:fillRect l="-626"/>
                </a:stretch>
              </a:blipFill>
              <a:ln>
                <a:noFill/>
              </a:ln>
            </p:spPr>
            <p:txBody>
              <a:bodyPr/>
              <a:lstStyle/>
              <a:p>
                <a:r>
                  <a:rPr lang="vi-VN">
                    <a:noFill/>
                  </a:rPr>
                  <a:t> </a:t>
                </a:r>
              </a:p>
            </p:txBody>
          </p:sp>
        </mc:Fallback>
      </mc:AlternateContent>
      <p:sp>
        <p:nvSpPr>
          <p:cNvPr id="8" name="Google Shape;179;p36">
            <a:extLst>
              <a:ext uri="{FF2B5EF4-FFF2-40B4-BE49-F238E27FC236}">
                <a16:creationId xmlns:a16="http://schemas.microsoft.com/office/drawing/2014/main" id="{036E395C-A23E-FCEC-030C-92D40A9091D4}"/>
              </a:ext>
            </a:extLst>
          </p:cNvPr>
          <p:cNvSpPr txBox="1">
            <a:spLocks/>
          </p:cNvSpPr>
          <p:nvPr/>
        </p:nvSpPr>
        <p:spPr>
          <a:xfrm>
            <a:off x="719999" y="963300"/>
            <a:ext cx="3517463" cy="3611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Poppins"/>
              <a:buChar char="●"/>
              <a:defRPr sz="1200" b="0" i="0" u="none" strike="noStrike" cap="none">
                <a:solidFill>
                  <a:srgbClr val="434343"/>
                </a:solidFill>
                <a:latin typeface="Poppins"/>
                <a:ea typeface="Poppins"/>
                <a:cs typeface="Poppins"/>
                <a:sym typeface="Poppins"/>
              </a:defRPr>
            </a:lvl1pPr>
            <a:lvl2pPr marL="914400" marR="0" lvl="1"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2pPr>
            <a:lvl3pPr marL="1371600" marR="0" lvl="2"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3pPr>
            <a:lvl4pPr marL="1828800" marR="0" lvl="3"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4pPr>
            <a:lvl5pPr marL="2286000" marR="0" lvl="4"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5pPr>
            <a:lvl6pPr marL="2743200" marR="0" lvl="5"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6pPr>
            <a:lvl7pPr marL="3200400" marR="0" lvl="6"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7pPr>
            <a:lvl8pPr marL="3657600" marR="0" lvl="7"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8pPr>
            <a:lvl9pPr marL="4114800" marR="0" lvl="8"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9pPr>
          </a:lstStyle>
          <a:p>
            <a:pPr marL="0" indent="0">
              <a:buFont typeface="Poppins"/>
              <a:buNone/>
            </a:pPr>
            <a:r>
              <a:rPr lang="vi-VN" sz="1600">
                <a:solidFill>
                  <a:srgbClr val="57BAAF"/>
                </a:solidFill>
                <a:latin typeface="Segoe UI Semibold" panose="020B0702040204020203" pitchFamily="34" charset="0"/>
                <a:cs typeface="Segoe UI Semibold" panose="020B0702040204020203" pitchFamily="34" charset="0"/>
              </a:rPr>
              <a:t>TÍCH CÓ HƯỚNG GIỮA HAI VECTO</a:t>
            </a:r>
            <a:endParaRPr lang="en-US" sz="1600">
              <a:solidFill>
                <a:srgbClr val="57BAAF"/>
              </a:solidFill>
              <a:latin typeface="Segoe UI Semibold" panose="020B0702040204020203" pitchFamily="34" charset="0"/>
              <a:cs typeface="Segoe UI Semibold" panose="020B0702040204020203" pitchFamily="34" charset="0"/>
            </a:endParaRPr>
          </a:p>
        </p:txBody>
      </p:sp>
      <mc:AlternateContent xmlns:mc="http://schemas.openxmlformats.org/markup-compatibility/2006" xmlns:a14="http://schemas.microsoft.com/office/drawing/2010/main">
        <mc:Choice Requires="a14">
          <p:sp>
            <p:nvSpPr>
              <p:cNvPr id="2" name="Hộp Văn bản 1">
                <a:extLst>
                  <a:ext uri="{FF2B5EF4-FFF2-40B4-BE49-F238E27FC236}">
                    <a16:creationId xmlns:a16="http://schemas.microsoft.com/office/drawing/2014/main" id="{347F473C-802E-9C97-AAE0-048C6BAB8B6F}"/>
                  </a:ext>
                </a:extLst>
              </p:cNvPr>
              <p:cNvSpPr txBox="1"/>
              <p:nvPr/>
            </p:nvSpPr>
            <p:spPr>
              <a:xfrm>
                <a:off x="1681703" y="3733406"/>
                <a:ext cx="3730354" cy="45377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vi-VN" sz="2400" b="1" i="1" smtClean="0">
                              <a:solidFill>
                                <a:srgbClr val="836967"/>
                              </a:solidFill>
                              <a:latin typeface="Cambria Math" panose="02040503050406030204" pitchFamily="18" charset="0"/>
                            </a:rPr>
                          </m:ctrlPr>
                        </m:dPr>
                        <m:e>
                          <m:d>
                            <m:dPr>
                              <m:begChr m:val="["/>
                              <m:endChr m:val="]"/>
                              <m:ctrlPr>
                                <a:rPr lang="vi-VN" sz="2400" b="1" i="1" smtClean="0">
                                  <a:solidFill>
                                    <a:srgbClr val="836967"/>
                                  </a:solidFill>
                                  <a:latin typeface="Cambria Math" panose="02040503050406030204" pitchFamily="18" charset="0"/>
                                </a:rPr>
                              </m:ctrlPr>
                            </m:dPr>
                            <m:e>
                              <m:acc>
                                <m:accPr>
                                  <m:chr m:val="⃗"/>
                                  <m:ctrlPr>
                                    <a:rPr lang="vi-VN" sz="2400" b="1" i="1" smtClean="0">
                                      <a:solidFill>
                                        <a:srgbClr val="836967"/>
                                      </a:solidFill>
                                      <a:latin typeface="Cambria Math" panose="02040503050406030204" pitchFamily="18" charset="0"/>
                                    </a:rPr>
                                  </m:ctrlPr>
                                </m:accPr>
                                <m:e>
                                  <m:r>
                                    <a:rPr lang="vi-VN" sz="2400" b="1" i="1" smtClean="0">
                                      <a:latin typeface="Cambria Math" panose="02040503050406030204" pitchFamily="18" charset="0"/>
                                    </a:rPr>
                                    <m:t>𝒂</m:t>
                                  </m:r>
                                </m:e>
                              </m:acc>
                              <m:r>
                                <a:rPr lang="vi-VN" sz="2400" b="1" i="1" smtClean="0">
                                  <a:latin typeface="Cambria Math" panose="02040503050406030204" pitchFamily="18" charset="0"/>
                                </a:rPr>
                                <m:t>,</m:t>
                              </m:r>
                              <m:acc>
                                <m:accPr>
                                  <m:chr m:val="⃗"/>
                                  <m:ctrlPr>
                                    <a:rPr lang="vi-VN" sz="2400" b="1" i="1" smtClean="0">
                                      <a:solidFill>
                                        <a:srgbClr val="836967"/>
                                      </a:solidFill>
                                      <a:latin typeface="Cambria Math" panose="02040503050406030204" pitchFamily="18" charset="0"/>
                                    </a:rPr>
                                  </m:ctrlPr>
                                </m:accPr>
                                <m:e>
                                  <m:r>
                                    <a:rPr lang="vi-VN" sz="2400" b="1" i="1" smtClean="0">
                                      <a:latin typeface="Cambria Math" panose="02040503050406030204" pitchFamily="18" charset="0"/>
                                    </a:rPr>
                                    <m:t>𝒃</m:t>
                                  </m:r>
                                </m:e>
                              </m:acc>
                            </m:e>
                          </m:d>
                        </m:e>
                      </m:d>
                      <m:r>
                        <a:rPr lang="vi-VN" sz="2400" b="1" i="1" smtClean="0">
                          <a:latin typeface="Cambria Math" panose="02040503050406030204" pitchFamily="18" charset="0"/>
                        </a:rPr>
                        <m:t>=</m:t>
                      </m:r>
                      <m:d>
                        <m:dPr>
                          <m:begChr m:val="|"/>
                          <m:endChr m:val="|"/>
                          <m:ctrlPr>
                            <a:rPr lang="vi-VN" sz="2400" b="1" i="1" smtClean="0">
                              <a:solidFill>
                                <a:srgbClr val="836967"/>
                              </a:solidFill>
                              <a:latin typeface="Cambria Math" panose="02040503050406030204" pitchFamily="18" charset="0"/>
                            </a:rPr>
                          </m:ctrlPr>
                        </m:dPr>
                        <m:e>
                          <m:acc>
                            <m:accPr>
                              <m:chr m:val="⃗"/>
                              <m:ctrlPr>
                                <a:rPr lang="vi-VN" sz="2400" b="1" i="1" smtClean="0">
                                  <a:solidFill>
                                    <a:srgbClr val="836967"/>
                                  </a:solidFill>
                                  <a:latin typeface="Cambria Math" panose="02040503050406030204" pitchFamily="18" charset="0"/>
                                </a:rPr>
                              </m:ctrlPr>
                            </m:accPr>
                            <m:e>
                              <m:r>
                                <a:rPr lang="vi-VN" sz="2400" b="1" i="1" smtClean="0">
                                  <a:latin typeface="Cambria Math" panose="02040503050406030204" pitchFamily="18" charset="0"/>
                                </a:rPr>
                                <m:t>𝒂</m:t>
                              </m:r>
                            </m:e>
                          </m:acc>
                        </m:e>
                      </m:d>
                      <m:d>
                        <m:dPr>
                          <m:begChr m:val="|"/>
                          <m:endChr m:val="|"/>
                          <m:ctrlPr>
                            <a:rPr lang="vi-VN" sz="2400" b="1" i="1" smtClean="0">
                              <a:solidFill>
                                <a:srgbClr val="836967"/>
                              </a:solidFill>
                              <a:latin typeface="Cambria Math" panose="02040503050406030204" pitchFamily="18" charset="0"/>
                            </a:rPr>
                          </m:ctrlPr>
                        </m:dPr>
                        <m:e>
                          <m:acc>
                            <m:accPr>
                              <m:chr m:val="⃗"/>
                              <m:ctrlPr>
                                <a:rPr lang="vi-VN" sz="2400" b="1" i="1" smtClean="0">
                                  <a:solidFill>
                                    <a:srgbClr val="836967"/>
                                  </a:solidFill>
                                  <a:latin typeface="Cambria Math" panose="02040503050406030204" pitchFamily="18" charset="0"/>
                                </a:rPr>
                              </m:ctrlPr>
                            </m:accPr>
                            <m:e>
                              <m:r>
                                <a:rPr lang="vi-VN" sz="2400" b="1" i="1" smtClean="0">
                                  <a:latin typeface="Cambria Math" panose="02040503050406030204" pitchFamily="18" charset="0"/>
                                </a:rPr>
                                <m:t>𝒃</m:t>
                              </m:r>
                            </m:e>
                          </m:acc>
                        </m:e>
                      </m:d>
                      <m:func>
                        <m:funcPr>
                          <m:ctrlPr>
                            <a:rPr lang="vi-VN" sz="2400" b="1" i="1" smtClean="0">
                              <a:latin typeface="Cambria Math" panose="02040503050406030204" pitchFamily="18" charset="0"/>
                            </a:rPr>
                          </m:ctrlPr>
                        </m:funcPr>
                        <m:fName>
                          <m:r>
                            <a:rPr lang="vi-VN" sz="2400" b="1" i="1" smtClean="0">
                              <a:latin typeface="Cambria Math" panose="02040503050406030204" pitchFamily="18" charset="0"/>
                            </a:rPr>
                            <m:t>𝒔𝒊𝒏</m:t>
                          </m:r>
                        </m:fName>
                        <m:e>
                          <m:d>
                            <m:dPr>
                              <m:ctrlPr>
                                <a:rPr lang="vi-VN" sz="2400" b="1" i="1" smtClean="0">
                                  <a:solidFill>
                                    <a:srgbClr val="836967"/>
                                  </a:solidFill>
                                  <a:latin typeface="Cambria Math" panose="02040503050406030204" pitchFamily="18" charset="0"/>
                                </a:rPr>
                              </m:ctrlPr>
                            </m:dPr>
                            <m:e>
                              <m:acc>
                                <m:accPr>
                                  <m:chr m:val="⃗"/>
                                  <m:ctrlPr>
                                    <a:rPr lang="vi-VN" sz="2400" b="1" i="1" smtClean="0">
                                      <a:solidFill>
                                        <a:srgbClr val="836967"/>
                                      </a:solidFill>
                                      <a:latin typeface="Cambria Math" panose="02040503050406030204" pitchFamily="18" charset="0"/>
                                    </a:rPr>
                                  </m:ctrlPr>
                                </m:accPr>
                                <m:e>
                                  <m:r>
                                    <a:rPr lang="vi-VN" sz="2400" b="1" i="1" smtClean="0">
                                      <a:latin typeface="Cambria Math" panose="02040503050406030204" pitchFamily="18" charset="0"/>
                                    </a:rPr>
                                    <m:t>𝒂</m:t>
                                  </m:r>
                                </m:e>
                              </m:acc>
                              <m:r>
                                <a:rPr lang="vi-VN" sz="2400" b="1" i="1" smtClean="0">
                                  <a:latin typeface="Cambria Math" panose="02040503050406030204" pitchFamily="18" charset="0"/>
                                </a:rPr>
                                <m:t>,</m:t>
                              </m:r>
                              <m:acc>
                                <m:accPr>
                                  <m:chr m:val="⃗"/>
                                  <m:ctrlPr>
                                    <a:rPr lang="vi-VN" sz="2400" b="1" i="1" smtClean="0">
                                      <a:solidFill>
                                        <a:srgbClr val="836967"/>
                                      </a:solidFill>
                                      <a:latin typeface="Cambria Math" panose="02040503050406030204" pitchFamily="18" charset="0"/>
                                    </a:rPr>
                                  </m:ctrlPr>
                                </m:accPr>
                                <m:e>
                                  <m:r>
                                    <a:rPr lang="vi-VN" sz="2400" b="1" i="1" smtClean="0">
                                      <a:latin typeface="Cambria Math" panose="02040503050406030204" pitchFamily="18" charset="0"/>
                                    </a:rPr>
                                    <m:t>𝒃</m:t>
                                  </m:r>
                                </m:e>
                              </m:acc>
                            </m:e>
                          </m:d>
                        </m:e>
                      </m:func>
                    </m:oMath>
                  </m:oMathPara>
                </a14:m>
                <a:endParaRPr lang="vi-VN" sz="2400" b="1"/>
              </a:p>
            </p:txBody>
          </p:sp>
        </mc:Choice>
        <mc:Fallback xmlns="">
          <p:sp>
            <p:nvSpPr>
              <p:cNvPr id="2" name="Hộp Văn bản 1">
                <a:extLst>
                  <a:ext uri="{FF2B5EF4-FFF2-40B4-BE49-F238E27FC236}">
                    <a16:creationId xmlns:a16="http://schemas.microsoft.com/office/drawing/2014/main" id="{347F473C-802E-9C97-AAE0-048C6BAB8B6F}"/>
                  </a:ext>
                </a:extLst>
              </p:cNvPr>
              <p:cNvSpPr txBox="1">
                <a:spLocks noRot="1" noChangeAspect="1" noMove="1" noResize="1" noEditPoints="1" noAdjustHandles="1" noChangeArrowheads="1" noChangeShapeType="1" noTextEdit="1"/>
              </p:cNvSpPr>
              <p:nvPr/>
            </p:nvSpPr>
            <p:spPr>
              <a:xfrm>
                <a:off x="1681703" y="3733406"/>
                <a:ext cx="3730354" cy="453779"/>
              </a:xfrm>
              <a:prstGeom prst="rect">
                <a:avLst/>
              </a:prstGeom>
              <a:blipFill>
                <a:blip r:embed="rId4"/>
                <a:stretch>
                  <a:fillRect/>
                </a:stretch>
              </a:blipFill>
            </p:spPr>
            <p:txBody>
              <a:bodyPr/>
              <a:lstStyle/>
              <a:p>
                <a:r>
                  <a:rPr lang="vi-VN">
                    <a:noFill/>
                  </a:rPr>
                  <a:t> </a:t>
                </a:r>
              </a:p>
            </p:txBody>
          </p:sp>
        </mc:Fallback>
      </mc:AlternateContent>
      <p:pic>
        <p:nvPicPr>
          <p:cNvPr id="5" name="Picture 2" descr="Tích có hướng là gì? Tích có hướng của 2 vectơ">
            <a:extLst>
              <a:ext uri="{FF2B5EF4-FFF2-40B4-BE49-F238E27FC236}">
                <a16:creationId xmlns:a16="http://schemas.microsoft.com/office/drawing/2014/main" id="{242BA5F8-C167-5998-4460-ABD4706A4A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2185" y="963300"/>
            <a:ext cx="2772977" cy="22747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Hộp Văn bản 11">
                <a:extLst>
                  <a:ext uri="{FF2B5EF4-FFF2-40B4-BE49-F238E27FC236}">
                    <a16:creationId xmlns:a16="http://schemas.microsoft.com/office/drawing/2014/main" id="{3123AE25-2A6E-6FB3-80AD-4C1A10B00628}"/>
                  </a:ext>
                </a:extLst>
              </p:cNvPr>
              <p:cNvSpPr txBox="1"/>
              <p:nvPr/>
            </p:nvSpPr>
            <p:spPr>
              <a:xfrm>
                <a:off x="1183518" y="2315263"/>
                <a:ext cx="4594860" cy="6749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vi-VN" sz="2000" b="1" i="1" smtClean="0">
                          <a:latin typeface="Cambria Math" panose="02040503050406030204" pitchFamily="18" charset="0"/>
                        </a:rPr>
                        <m:t>𝒂</m:t>
                      </m:r>
                      <m:r>
                        <a:rPr lang="vi-VN" sz="2000" b="1" i="0" smtClean="0">
                          <a:latin typeface="Cambria Math" panose="02040503050406030204" pitchFamily="18" charset="0"/>
                        </a:rPr>
                        <m:t>.</m:t>
                      </m:r>
                      <m:r>
                        <a:rPr lang="vi-VN" sz="2000" b="1" i="1">
                          <a:latin typeface="Cambria Math" panose="02040503050406030204" pitchFamily="18" charset="0"/>
                        </a:rPr>
                        <m:t>𝒃</m:t>
                      </m:r>
                      <m:r>
                        <a:rPr lang="vi-VN" sz="2000" b="1" i="0">
                          <a:latin typeface="Cambria Math" panose="02040503050406030204" pitchFamily="18" charset="0"/>
                        </a:rPr>
                        <m:t>= </m:t>
                      </m:r>
                      <m:sSub>
                        <m:sSubPr>
                          <m:ctrlPr>
                            <a:rPr lang="vi-VN" sz="2000" b="1" i="1">
                              <a:solidFill>
                                <a:srgbClr val="836967"/>
                              </a:solidFill>
                              <a:latin typeface="Cambria Math" panose="02040503050406030204" pitchFamily="18" charset="0"/>
                            </a:rPr>
                          </m:ctrlPr>
                        </m:sSubPr>
                        <m:e>
                          <m:r>
                            <a:rPr lang="vi-VN" sz="2000" b="1" i="1">
                              <a:latin typeface="Cambria Math" panose="02040503050406030204" pitchFamily="18" charset="0"/>
                            </a:rPr>
                            <m:t>𝒂</m:t>
                          </m:r>
                        </m:e>
                        <m:sub>
                          <m:r>
                            <a:rPr lang="vi-VN" sz="2000" b="1" i="0">
                              <a:latin typeface="Cambria Math" panose="02040503050406030204" pitchFamily="18" charset="0"/>
                            </a:rPr>
                            <m:t>𝟏</m:t>
                          </m:r>
                        </m:sub>
                      </m:sSub>
                      <m:sSub>
                        <m:sSubPr>
                          <m:ctrlPr>
                            <a:rPr lang="vi-VN" sz="2000" b="1" i="1">
                              <a:solidFill>
                                <a:srgbClr val="836967"/>
                              </a:solidFill>
                              <a:latin typeface="Cambria Math" panose="02040503050406030204" pitchFamily="18" charset="0"/>
                            </a:rPr>
                          </m:ctrlPr>
                        </m:sSubPr>
                        <m:e>
                          <m:r>
                            <a:rPr lang="vi-VN" sz="2000" b="1" i="1">
                              <a:latin typeface="Cambria Math" panose="02040503050406030204" pitchFamily="18" charset="0"/>
                            </a:rPr>
                            <m:t>𝒃</m:t>
                          </m:r>
                        </m:e>
                        <m:sub>
                          <m:r>
                            <a:rPr lang="vi-VN" sz="2000" b="1" i="1">
                              <a:latin typeface="Cambria Math" panose="02040503050406030204" pitchFamily="18" charset="0"/>
                            </a:rPr>
                            <m:t>𝟐</m:t>
                          </m:r>
                        </m:sub>
                      </m:sSub>
                      <m:r>
                        <a:rPr lang="vi-VN" sz="2000" b="1" i="0" smtClean="0">
                          <a:latin typeface="Cambria Math" panose="02040503050406030204" pitchFamily="18" charset="0"/>
                        </a:rPr>
                        <m:t>−</m:t>
                      </m:r>
                      <m:r>
                        <a:rPr lang="vi-VN" sz="2000" b="1" i="0">
                          <a:latin typeface="Cambria Math" panose="02040503050406030204" pitchFamily="18" charset="0"/>
                        </a:rPr>
                        <m:t> </m:t>
                      </m:r>
                      <m:sSub>
                        <m:sSubPr>
                          <m:ctrlPr>
                            <a:rPr lang="vi-VN" sz="2000" b="1" i="1">
                              <a:solidFill>
                                <a:srgbClr val="836967"/>
                              </a:solidFill>
                              <a:latin typeface="Cambria Math" panose="02040503050406030204" pitchFamily="18" charset="0"/>
                            </a:rPr>
                          </m:ctrlPr>
                        </m:sSubPr>
                        <m:e>
                          <m:r>
                            <a:rPr lang="vi-VN" sz="2000" b="1" i="1">
                              <a:latin typeface="Cambria Math" panose="02040503050406030204" pitchFamily="18" charset="0"/>
                            </a:rPr>
                            <m:t>𝒂</m:t>
                          </m:r>
                        </m:e>
                        <m:sub>
                          <m:r>
                            <a:rPr lang="vi-VN" sz="2000" b="1" i="0">
                              <a:latin typeface="Cambria Math" panose="02040503050406030204" pitchFamily="18" charset="0"/>
                            </a:rPr>
                            <m:t>𝟐</m:t>
                          </m:r>
                        </m:sub>
                      </m:sSub>
                      <m:sSub>
                        <m:sSubPr>
                          <m:ctrlPr>
                            <a:rPr lang="vi-VN" sz="2000" b="1" i="1">
                              <a:solidFill>
                                <a:srgbClr val="836967"/>
                              </a:solidFill>
                              <a:latin typeface="Cambria Math" panose="02040503050406030204" pitchFamily="18" charset="0"/>
                            </a:rPr>
                          </m:ctrlPr>
                        </m:sSubPr>
                        <m:e>
                          <m:r>
                            <a:rPr lang="vi-VN" sz="2000" b="1" i="1">
                              <a:latin typeface="Cambria Math" panose="02040503050406030204" pitchFamily="18" charset="0"/>
                            </a:rPr>
                            <m:t>𝒃</m:t>
                          </m:r>
                        </m:e>
                        <m:sub>
                          <m:r>
                            <a:rPr lang="vi-VN" sz="2000" b="1" i="1">
                              <a:latin typeface="Cambria Math" panose="02040503050406030204" pitchFamily="18" charset="0"/>
                            </a:rPr>
                            <m:t>𝟏</m:t>
                          </m:r>
                        </m:sub>
                      </m:sSub>
                      <m:r>
                        <a:rPr lang="vi-VN" sz="2000" b="1" i="1" smtClean="0">
                          <a:latin typeface="Cambria Math" panose="02040503050406030204" pitchFamily="18" charset="0"/>
                        </a:rPr>
                        <m:t>= </m:t>
                      </m:r>
                      <m:d>
                        <m:dPr>
                          <m:begChr m:val="|"/>
                          <m:endChr m:val="|"/>
                          <m:ctrlPr>
                            <a:rPr lang="vi-VN" sz="2000" b="1" i="1" smtClean="0">
                              <a:solidFill>
                                <a:srgbClr val="836967"/>
                              </a:solidFill>
                              <a:latin typeface="Cambria Math" panose="02040503050406030204" pitchFamily="18" charset="0"/>
                            </a:rPr>
                          </m:ctrlPr>
                        </m:dPr>
                        <m:e>
                          <m:m>
                            <m:mPr>
                              <m:plcHide m:val="on"/>
                              <m:mcs>
                                <m:mc>
                                  <m:mcPr>
                                    <m:count m:val="1"/>
                                    <m:mcJc m:val="center"/>
                                  </m:mcPr>
                                </m:mc>
                              </m:mcs>
                              <m:ctrlPr>
                                <a:rPr lang="vi-VN" sz="2000" b="1" i="1">
                                  <a:solidFill>
                                    <a:srgbClr val="836967"/>
                                  </a:solidFill>
                                  <a:latin typeface="Cambria Math" panose="02040503050406030204" pitchFamily="18" charset="0"/>
                                </a:rPr>
                              </m:ctrlPr>
                            </m:mPr>
                            <m:mr>
                              <m:e>
                                <m:sSub>
                                  <m:sSubPr>
                                    <m:ctrlPr>
                                      <a:rPr lang="vi-VN" sz="2000" b="1" i="1">
                                        <a:solidFill>
                                          <a:srgbClr val="836967"/>
                                        </a:solidFill>
                                        <a:latin typeface="Cambria Math" panose="02040503050406030204" pitchFamily="18" charset="0"/>
                                      </a:rPr>
                                    </m:ctrlPr>
                                  </m:sSubPr>
                                  <m:e>
                                    <m:r>
                                      <a:rPr lang="vi-VN" sz="2000" b="1" i="1">
                                        <a:latin typeface="Cambria Math" panose="02040503050406030204" pitchFamily="18" charset="0"/>
                                      </a:rPr>
                                      <m:t>𝒂</m:t>
                                    </m:r>
                                  </m:e>
                                  <m:sub>
                                    <m:r>
                                      <a:rPr lang="vi-VN" sz="2000" b="1" i="0">
                                        <a:latin typeface="Cambria Math" panose="02040503050406030204" pitchFamily="18" charset="0"/>
                                      </a:rPr>
                                      <m:t>𝟏</m:t>
                                    </m:r>
                                  </m:sub>
                                </m:sSub>
                                <m:sSub>
                                  <m:sSubPr>
                                    <m:ctrlPr>
                                      <a:rPr lang="vi-VN" sz="2000" b="1" i="1">
                                        <a:solidFill>
                                          <a:srgbClr val="836967"/>
                                        </a:solidFill>
                                        <a:latin typeface="Cambria Math" panose="02040503050406030204" pitchFamily="18" charset="0"/>
                                      </a:rPr>
                                    </m:ctrlPr>
                                  </m:sSubPr>
                                  <m:e>
                                    <m:r>
                                      <a:rPr lang="vi-VN" sz="2000" b="1" i="1">
                                        <a:latin typeface="Cambria Math" panose="02040503050406030204" pitchFamily="18" charset="0"/>
                                      </a:rPr>
                                      <m:t>𝒃</m:t>
                                    </m:r>
                                  </m:e>
                                  <m:sub>
                                    <m:r>
                                      <a:rPr lang="vi-VN" sz="2000" b="1" i="0">
                                        <a:latin typeface="Cambria Math" panose="02040503050406030204" pitchFamily="18" charset="0"/>
                                      </a:rPr>
                                      <m:t>𝟏</m:t>
                                    </m:r>
                                  </m:sub>
                                </m:sSub>
                              </m:e>
                            </m:mr>
                            <m:mr>
                              <m:e>
                                <m:sSub>
                                  <m:sSubPr>
                                    <m:ctrlPr>
                                      <a:rPr lang="vi-VN" sz="2000" b="1" i="1">
                                        <a:solidFill>
                                          <a:srgbClr val="836967"/>
                                        </a:solidFill>
                                        <a:latin typeface="Cambria Math" panose="02040503050406030204" pitchFamily="18" charset="0"/>
                                      </a:rPr>
                                    </m:ctrlPr>
                                  </m:sSubPr>
                                  <m:e>
                                    <m:r>
                                      <a:rPr lang="vi-VN" sz="2000" b="1" i="1">
                                        <a:latin typeface="Cambria Math" panose="02040503050406030204" pitchFamily="18" charset="0"/>
                                      </a:rPr>
                                      <m:t>𝒂</m:t>
                                    </m:r>
                                  </m:e>
                                  <m:sub>
                                    <m:r>
                                      <a:rPr lang="vi-VN" sz="2000" b="1" i="0">
                                        <a:latin typeface="Cambria Math" panose="02040503050406030204" pitchFamily="18" charset="0"/>
                                      </a:rPr>
                                      <m:t>𝟐</m:t>
                                    </m:r>
                                  </m:sub>
                                </m:sSub>
                                <m:sSub>
                                  <m:sSubPr>
                                    <m:ctrlPr>
                                      <a:rPr lang="vi-VN" sz="2000" b="1" i="1">
                                        <a:solidFill>
                                          <a:srgbClr val="836967"/>
                                        </a:solidFill>
                                        <a:latin typeface="Cambria Math" panose="02040503050406030204" pitchFamily="18" charset="0"/>
                                      </a:rPr>
                                    </m:ctrlPr>
                                  </m:sSubPr>
                                  <m:e>
                                    <m:r>
                                      <a:rPr lang="vi-VN" sz="2000" b="1" i="1">
                                        <a:latin typeface="Cambria Math" panose="02040503050406030204" pitchFamily="18" charset="0"/>
                                      </a:rPr>
                                      <m:t>𝒃</m:t>
                                    </m:r>
                                  </m:e>
                                  <m:sub>
                                    <m:r>
                                      <a:rPr lang="vi-VN" sz="2000" b="1" i="0">
                                        <a:latin typeface="Cambria Math" panose="02040503050406030204" pitchFamily="18" charset="0"/>
                                      </a:rPr>
                                      <m:t>𝟐</m:t>
                                    </m:r>
                                  </m:sub>
                                </m:sSub>
                              </m:e>
                            </m:mr>
                          </m:m>
                        </m:e>
                      </m:d>
                    </m:oMath>
                  </m:oMathPara>
                </a14:m>
                <a:endParaRPr lang="vi-VN" sz="2000" b="1"/>
              </a:p>
            </p:txBody>
          </p:sp>
        </mc:Choice>
        <mc:Fallback xmlns="">
          <p:sp>
            <p:nvSpPr>
              <p:cNvPr id="12" name="Hộp Văn bản 11">
                <a:extLst>
                  <a:ext uri="{FF2B5EF4-FFF2-40B4-BE49-F238E27FC236}">
                    <a16:creationId xmlns:a16="http://schemas.microsoft.com/office/drawing/2014/main" id="{3123AE25-2A6E-6FB3-80AD-4C1A10B00628}"/>
                  </a:ext>
                </a:extLst>
              </p:cNvPr>
              <p:cNvSpPr txBox="1">
                <a:spLocks noRot="1" noChangeAspect="1" noMove="1" noResize="1" noEditPoints="1" noAdjustHandles="1" noChangeArrowheads="1" noChangeShapeType="1" noTextEdit="1"/>
              </p:cNvSpPr>
              <p:nvPr/>
            </p:nvSpPr>
            <p:spPr>
              <a:xfrm>
                <a:off x="1183518" y="2315263"/>
                <a:ext cx="4594860" cy="674993"/>
              </a:xfrm>
              <a:prstGeom prst="rect">
                <a:avLst/>
              </a:prstGeom>
              <a:blipFill>
                <a:blip r:embed="rId6"/>
                <a:stretch>
                  <a:fillRect/>
                </a:stretch>
              </a:blipFill>
            </p:spPr>
            <p:txBody>
              <a:bodyPr/>
              <a:lstStyle/>
              <a:p>
                <a:r>
                  <a:rPr lang="vi-VN">
                    <a:noFill/>
                  </a:rPr>
                  <a:t> </a:t>
                </a:r>
              </a:p>
            </p:txBody>
          </p:sp>
        </mc:Fallback>
      </mc:AlternateContent>
      <p:sp>
        <p:nvSpPr>
          <p:cNvPr id="13" name="Google Shape;179;p36">
            <a:extLst>
              <a:ext uri="{FF2B5EF4-FFF2-40B4-BE49-F238E27FC236}">
                <a16:creationId xmlns:a16="http://schemas.microsoft.com/office/drawing/2014/main" id="{DEADAB18-C176-C124-A176-7788DD644E30}"/>
              </a:ext>
            </a:extLst>
          </p:cNvPr>
          <p:cNvSpPr txBox="1">
            <a:spLocks/>
          </p:cNvSpPr>
          <p:nvPr/>
        </p:nvSpPr>
        <p:spPr>
          <a:xfrm>
            <a:off x="627404" y="2827650"/>
            <a:ext cx="5838953" cy="10247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Poppins"/>
              <a:buChar char="●"/>
              <a:defRPr sz="1200" b="0" i="0" u="none" strike="noStrike" cap="none">
                <a:solidFill>
                  <a:srgbClr val="434343"/>
                </a:solidFill>
                <a:latin typeface="Poppins"/>
                <a:ea typeface="Poppins"/>
                <a:cs typeface="Poppins"/>
                <a:sym typeface="Poppins"/>
              </a:defRPr>
            </a:lvl1pPr>
            <a:lvl2pPr marL="914400" marR="0" lvl="1"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2pPr>
            <a:lvl3pPr marL="1371600" marR="0" lvl="2"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3pPr>
            <a:lvl4pPr marL="1828800" marR="0" lvl="3"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4pPr>
            <a:lvl5pPr marL="2286000" marR="0" lvl="4"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5pPr>
            <a:lvl6pPr marL="2743200" marR="0" lvl="5"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6pPr>
            <a:lvl7pPr marL="3200400" marR="0" lvl="6"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7pPr>
            <a:lvl8pPr marL="3657600" marR="0" lvl="7"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8pPr>
            <a:lvl9pPr marL="4114800" marR="0" lvl="8"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9pPr>
          </a:lstStyle>
          <a:p>
            <a:pPr marL="285750" indent="-285750"/>
            <a:r>
              <a:rPr lang="vi-VN" sz="1600">
                <a:solidFill>
                  <a:schemeClr val="dk1"/>
                </a:solidFill>
                <a:latin typeface="Segoe UI Semibold" panose="020B0702040204020203" pitchFamily="34" charset="0"/>
                <a:cs typeface="Segoe UI Semibold" panose="020B0702040204020203" pitchFamily="34" charset="0"/>
              </a:rPr>
              <a:t>Về mặt hình học</a:t>
            </a:r>
            <a:r>
              <a:rPr lang="vi-VN" sz="1600" b="1">
                <a:solidFill>
                  <a:schemeClr val="dk1"/>
                </a:solidFill>
                <a:latin typeface="Segoe UI Semibold" panose="020B0702040204020203" pitchFamily="34" charset="0"/>
                <a:cs typeface="Segoe UI Semibold" panose="020B0702040204020203" pitchFamily="34" charset="0"/>
              </a:rPr>
              <a:t>:</a:t>
            </a:r>
          </a:p>
        </p:txBody>
      </p:sp>
    </p:spTree>
    <p:extLst>
      <p:ext uri="{BB962C8B-B14F-4D97-AF65-F5344CB8AC3E}">
        <p14:creationId xmlns:p14="http://schemas.microsoft.com/office/powerpoint/2010/main" val="1832718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 grpId="0"/>
      <p:bldP spid="12"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8"/>
          <p:cNvSpPr txBox="1">
            <a:spLocks noGrp="1"/>
          </p:cNvSpPr>
          <p:nvPr>
            <p:ph type="title"/>
          </p:nvPr>
        </p:nvSpPr>
        <p:spPr>
          <a:xfrm>
            <a:off x="720000" y="2150850"/>
            <a:ext cx="770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SWEEP-LINE</a:t>
            </a:r>
            <a:endParaRPr/>
          </a:p>
        </p:txBody>
      </p:sp>
      <p:sp>
        <p:nvSpPr>
          <p:cNvPr id="202" name="Google Shape;202;p38"/>
          <p:cNvSpPr txBox="1">
            <a:spLocks noGrp="1"/>
          </p:cNvSpPr>
          <p:nvPr>
            <p:ph type="title" idx="2"/>
          </p:nvPr>
        </p:nvSpPr>
        <p:spPr>
          <a:xfrm>
            <a:off x="4039075" y="787325"/>
            <a:ext cx="1065900" cy="106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2</a:t>
            </a:r>
            <a:endParaRPr/>
          </a:p>
        </p:txBody>
      </p:sp>
    </p:spTree>
    <p:extLst>
      <p:ext uri="{BB962C8B-B14F-4D97-AF65-F5344CB8AC3E}">
        <p14:creationId xmlns:p14="http://schemas.microsoft.com/office/powerpoint/2010/main" val="1768626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6"/>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latin typeface="Segoe UI Black" panose="020B0A02040204020203" pitchFamily="34" charset="0"/>
                <a:ea typeface="Segoe UI Black" panose="020B0A02040204020203" pitchFamily="34" charset="0"/>
                <a:cs typeface="DVN-Poppins" pitchFamily="2" charset="0"/>
              </a:rPr>
              <a:t>SWEEP-LINE</a:t>
            </a:r>
            <a:endParaRPr>
              <a:latin typeface="Segoe UI Black" panose="020B0A02040204020203" pitchFamily="34" charset="0"/>
              <a:ea typeface="Segoe UI Black" panose="020B0A02040204020203" pitchFamily="34" charset="0"/>
              <a:cs typeface="DVN-Poppins" pitchFamily="2" charset="0"/>
            </a:endParaRPr>
          </a:p>
        </p:txBody>
      </p:sp>
      <p:sp>
        <p:nvSpPr>
          <p:cNvPr id="179" name="Google Shape;179;p36"/>
          <p:cNvSpPr txBox="1">
            <a:spLocks noGrp="1"/>
          </p:cNvSpPr>
          <p:nvPr>
            <p:ph type="body" idx="1"/>
          </p:nvPr>
        </p:nvSpPr>
        <p:spPr>
          <a:xfrm>
            <a:off x="720000" y="1027656"/>
            <a:ext cx="7704000" cy="142598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a:solidFill>
                  <a:srgbClr val="54B4B3"/>
                </a:solidFill>
                <a:latin typeface="Segoe UI Semibold" panose="020B0702040204020203" pitchFamily="34" charset="0"/>
                <a:cs typeface="Segoe UI Semibold" panose="020B0702040204020203" pitchFamily="34" charset="0"/>
              </a:rPr>
              <a:t>Ví dụ minh họa: </a:t>
            </a:r>
            <a:r>
              <a:rPr lang="vi-VN" sz="1800">
                <a:solidFill>
                  <a:srgbClr val="313131"/>
                </a:solidFill>
                <a:latin typeface="Segoe UI Semibold" panose="020B0702040204020203" pitchFamily="34" charset="0"/>
                <a:cs typeface="Segoe UI Semibold" panose="020B0702040204020203" pitchFamily="34" charset="0"/>
              </a:rPr>
              <a:t>Một công ty có </a:t>
            </a:r>
            <a:r>
              <a:rPr lang="vi-VN" sz="1800" b="1">
                <a:solidFill>
                  <a:srgbClr val="48B6BF"/>
                </a:solidFill>
                <a:latin typeface="Segoe UI Semibold" panose="020B0702040204020203" pitchFamily="34" charset="0"/>
                <a:cs typeface="Segoe UI Semibold" panose="020B0702040204020203" pitchFamily="34" charset="0"/>
              </a:rPr>
              <a:t>5 nhân viên</a:t>
            </a:r>
            <a:r>
              <a:rPr lang="vi-VN" sz="1800">
                <a:solidFill>
                  <a:srgbClr val="313131"/>
                </a:solidFill>
                <a:latin typeface="Segoe UI Semibold" panose="020B0702040204020203" pitchFamily="34" charset="0"/>
                <a:cs typeface="Segoe UI Semibold" panose="020B0702040204020203" pitchFamily="34" charset="0"/>
              </a:rPr>
              <a:t>, và chúng ta biết rằng mỗi nhân viên có </a:t>
            </a:r>
            <a:r>
              <a:rPr lang="vi-VN" sz="1800">
                <a:solidFill>
                  <a:srgbClr val="55B7C0"/>
                </a:solidFill>
                <a:latin typeface="Segoe UI Semibold" panose="020B0702040204020203" pitchFamily="34" charset="0"/>
                <a:cs typeface="Segoe UI Semibold" panose="020B0702040204020203" pitchFamily="34" charset="0"/>
              </a:rPr>
              <a:t>thời gian đến và về </a:t>
            </a:r>
            <a:r>
              <a:rPr lang="vi-VN" sz="1800">
                <a:solidFill>
                  <a:srgbClr val="313131"/>
                </a:solidFill>
                <a:latin typeface="Segoe UI Semibold" panose="020B0702040204020203" pitchFamily="34" charset="0"/>
                <a:cs typeface="Segoe UI Semibold" panose="020B0702040204020203" pitchFamily="34" charset="0"/>
              </a:rPr>
              <a:t>trong một ngày. Nhiệm vụ của chúng ta</a:t>
            </a:r>
            <a:r>
              <a:rPr lang="en-US" sz="1800">
                <a:solidFill>
                  <a:srgbClr val="313131"/>
                </a:solidFill>
                <a:latin typeface="Segoe UI Semibold" panose="020B0702040204020203" pitchFamily="34" charset="0"/>
                <a:cs typeface="Segoe UI Semibold" panose="020B0702040204020203" pitchFamily="34" charset="0"/>
              </a:rPr>
              <a:t> </a:t>
            </a:r>
            <a:r>
              <a:rPr lang="vi-VN" sz="1800">
                <a:solidFill>
                  <a:srgbClr val="313131"/>
                </a:solidFill>
                <a:latin typeface="Segoe UI Semibold" panose="020B0702040204020203" pitchFamily="34" charset="0"/>
                <a:cs typeface="Segoe UI Semibold" panose="020B0702040204020203" pitchFamily="34" charset="0"/>
              </a:rPr>
              <a:t>là tính </a:t>
            </a:r>
            <a:r>
              <a:rPr lang="vi-VN" sz="1800">
                <a:solidFill>
                  <a:srgbClr val="4DBABA"/>
                </a:solidFill>
                <a:latin typeface="Segoe UI Semibold" panose="020B0702040204020203" pitchFamily="34" charset="0"/>
                <a:cs typeface="Segoe UI Semibold" panose="020B0702040204020203" pitchFamily="34" charset="0"/>
              </a:rPr>
              <a:t>số lượng </a:t>
            </a:r>
            <a:r>
              <a:rPr lang="vi-VN" sz="1800">
                <a:solidFill>
                  <a:srgbClr val="313131"/>
                </a:solidFill>
                <a:latin typeface="Segoe UI Semibold" panose="020B0702040204020203" pitchFamily="34" charset="0"/>
                <a:cs typeface="Segoe UI Semibold" panose="020B0702040204020203" pitchFamily="34" charset="0"/>
              </a:rPr>
              <a:t>nhân viên </a:t>
            </a:r>
            <a:r>
              <a:rPr lang="vi-VN" sz="1800">
                <a:solidFill>
                  <a:srgbClr val="4BB4AE"/>
                </a:solidFill>
                <a:latin typeface="Segoe UI Semibold" panose="020B0702040204020203" pitchFamily="34" charset="0"/>
                <a:cs typeface="Segoe UI Semibold" panose="020B0702040204020203" pitchFamily="34" charset="0"/>
              </a:rPr>
              <a:t>lớn nhất có trong văn phòng </a:t>
            </a:r>
            <a:r>
              <a:rPr lang="vi-VN" sz="1800">
                <a:solidFill>
                  <a:srgbClr val="313131"/>
                </a:solidFill>
                <a:latin typeface="Segoe UI Semibold" panose="020B0702040204020203" pitchFamily="34" charset="0"/>
                <a:cs typeface="Segoe UI Semibold" panose="020B0702040204020203" pitchFamily="34" charset="0"/>
              </a:rPr>
              <a:t>tại một thời điểm</a:t>
            </a:r>
            <a:r>
              <a:rPr lang="en-US" sz="1800">
                <a:solidFill>
                  <a:srgbClr val="313131"/>
                </a:solidFill>
                <a:latin typeface="Segoe UI Semibold" panose="020B0702040204020203" pitchFamily="34" charset="0"/>
                <a:cs typeface="Segoe UI Semibold" panose="020B0702040204020203" pitchFamily="34" charset="0"/>
              </a:rPr>
              <a:t>. </a:t>
            </a:r>
          </a:p>
        </p:txBody>
      </p:sp>
      <p:pic>
        <p:nvPicPr>
          <p:cNvPr id="3" name="Hình ảnh 2">
            <a:extLst>
              <a:ext uri="{FF2B5EF4-FFF2-40B4-BE49-F238E27FC236}">
                <a16:creationId xmlns:a16="http://schemas.microsoft.com/office/drawing/2014/main" id="{73D661E0-E387-00DE-80A9-06706353C666}"/>
              </a:ext>
            </a:extLst>
          </p:cNvPr>
          <p:cNvPicPr>
            <a:picLocks noChangeAspect="1"/>
          </p:cNvPicPr>
          <p:nvPr/>
        </p:nvPicPr>
        <p:blipFill>
          <a:blip r:embed="rId3"/>
          <a:stretch>
            <a:fillRect/>
          </a:stretch>
        </p:blipFill>
        <p:spPr>
          <a:xfrm>
            <a:off x="2323905" y="2453640"/>
            <a:ext cx="4496190" cy="2217612"/>
          </a:xfrm>
          <a:prstGeom prst="rect">
            <a:avLst/>
          </a:prstGeom>
        </p:spPr>
      </p:pic>
    </p:spTree>
    <p:extLst>
      <p:ext uri="{BB962C8B-B14F-4D97-AF65-F5344CB8AC3E}">
        <p14:creationId xmlns:p14="http://schemas.microsoft.com/office/powerpoint/2010/main" val="1693369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6"/>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latin typeface="Segoe UI Black" panose="020B0A02040204020203" pitchFamily="34" charset="0"/>
                <a:ea typeface="Segoe UI Black" panose="020B0A02040204020203" pitchFamily="34" charset="0"/>
                <a:cs typeface="DVN-Poppins" pitchFamily="2" charset="0"/>
              </a:rPr>
              <a:t>SWEEP-LINE</a:t>
            </a:r>
            <a:endParaRPr>
              <a:latin typeface="Segoe UI Black" panose="020B0A02040204020203" pitchFamily="34" charset="0"/>
              <a:ea typeface="Segoe UI Black" panose="020B0A02040204020203" pitchFamily="34" charset="0"/>
              <a:cs typeface="DVN-Poppins" pitchFamily="2" charset="0"/>
            </a:endParaRPr>
          </a:p>
        </p:txBody>
      </p:sp>
      <p:sp>
        <p:nvSpPr>
          <p:cNvPr id="179" name="Google Shape;179;p36"/>
          <p:cNvSpPr txBox="1">
            <a:spLocks noGrp="1"/>
          </p:cNvSpPr>
          <p:nvPr>
            <p:ph type="body" idx="1"/>
          </p:nvPr>
        </p:nvSpPr>
        <p:spPr>
          <a:xfrm>
            <a:off x="-7949144" y="1027656"/>
            <a:ext cx="7704000" cy="142598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a:solidFill>
                  <a:srgbClr val="54B4B3"/>
                </a:solidFill>
                <a:latin typeface="Segoe UI Semibold" panose="020B0702040204020203" pitchFamily="34" charset="0"/>
                <a:cs typeface="Segoe UI Semibold" panose="020B0702040204020203" pitchFamily="34" charset="0"/>
              </a:rPr>
              <a:t>Ví dụ minh họa: </a:t>
            </a:r>
            <a:r>
              <a:rPr lang="vi-VN" sz="1800">
                <a:solidFill>
                  <a:srgbClr val="313131"/>
                </a:solidFill>
                <a:latin typeface="Segoe UI Semibold" panose="020B0702040204020203" pitchFamily="34" charset="0"/>
                <a:cs typeface="Segoe UI Semibold" panose="020B0702040204020203" pitchFamily="34" charset="0"/>
              </a:rPr>
              <a:t>Một công ty có </a:t>
            </a:r>
            <a:r>
              <a:rPr lang="vi-VN" sz="1800" b="1">
                <a:solidFill>
                  <a:srgbClr val="48B6BF"/>
                </a:solidFill>
                <a:latin typeface="Segoe UI Semibold" panose="020B0702040204020203" pitchFamily="34" charset="0"/>
                <a:cs typeface="Segoe UI Semibold" panose="020B0702040204020203" pitchFamily="34" charset="0"/>
              </a:rPr>
              <a:t>5 nhân viên</a:t>
            </a:r>
            <a:r>
              <a:rPr lang="vi-VN" sz="1800">
                <a:solidFill>
                  <a:srgbClr val="313131"/>
                </a:solidFill>
                <a:latin typeface="Segoe UI Semibold" panose="020B0702040204020203" pitchFamily="34" charset="0"/>
                <a:cs typeface="Segoe UI Semibold" panose="020B0702040204020203" pitchFamily="34" charset="0"/>
              </a:rPr>
              <a:t>, và chúng ta biết rằng mỗi nhân viên có </a:t>
            </a:r>
            <a:r>
              <a:rPr lang="vi-VN" sz="1800">
                <a:solidFill>
                  <a:srgbClr val="55B7C0"/>
                </a:solidFill>
                <a:latin typeface="Segoe UI Semibold" panose="020B0702040204020203" pitchFamily="34" charset="0"/>
                <a:cs typeface="Segoe UI Semibold" panose="020B0702040204020203" pitchFamily="34" charset="0"/>
              </a:rPr>
              <a:t>thời gian đến và về </a:t>
            </a:r>
            <a:r>
              <a:rPr lang="vi-VN" sz="1800">
                <a:solidFill>
                  <a:srgbClr val="313131"/>
                </a:solidFill>
                <a:latin typeface="Segoe UI Semibold" panose="020B0702040204020203" pitchFamily="34" charset="0"/>
                <a:cs typeface="Segoe UI Semibold" panose="020B0702040204020203" pitchFamily="34" charset="0"/>
              </a:rPr>
              <a:t>trong một ngày. Nhiệm vụ của chúng ta</a:t>
            </a:r>
            <a:r>
              <a:rPr lang="en-US" sz="1800">
                <a:solidFill>
                  <a:srgbClr val="313131"/>
                </a:solidFill>
                <a:latin typeface="Segoe UI Semibold" panose="020B0702040204020203" pitchFamily="34" charset="0"/>
                <a:cs typeface="Segoe UI Semibold" panose="020B0702040204020203" pitchFamily="34" charset="0"/>
              </a:rPr>
              <a:t> </a:t>
            </a:r>
            <a:r>
              <a:rPr lang="vi-VN" sz="1800">
                <a:solidFill>
                  <a:srgbClr val="313131"/>
                </a:solidFill>
                <a:latin typeface="Segoe UI Semibold" panose="020B0702040204020203" pitchFamily="34" charset="0"/>
                <a:cs typeface="Segoe UI Semibold" panose="020B0702040204020203" pitchFamily="34" charset="0"/>
              </a:rPr>
              <a:t>là tính </a:t>
            </a:r>
            <a:r>
              <a:rPr lang="vi-VN" sz="1800">
                <a:solidFill>
                  <a:srgbClr val="4DBABA"/>
                </a:solidFill>
                <a:latin typeface="Segoe UI Semibold" panose="020B0702040204020203" pitchFamily="34" charset="0"/>
                <a:cs typeface="Segoe UI Semibold" panose="020B0702040204020203" pitchFamily="34" charset="0"/>
              </a:rPr>
              <a:t>số lượng </a:t>
            </a:r>
            <a:r>
              <a:rPr lang="vi-VN" sz="1800">
                <a:solidFill>
                  <a:srgbClr val="313131"/>
                </a:solidFill>
                <a:latin typeface="Segoe UI Semibold" panose="020B0702040204020203" pitchFamily="34" charset="0"/>
                <a:cs typeface="Segoe UI Semibold" panose="020B0702040204020203" pitchFamily="34" charset="0"/>
              </a:rPr>
              <a:t>nhân viên </a:t>
            </a:r>
            <a:r>
              <a:rPr lang="vi-VN" sz="1800">
                <a:solidFill>
                  <a:srgbClr val="4BB4AE"/>
                </a:solidFill>
                <a:latin typeface="Segoe UI Semibold" panose="020B0702040204020203" pitchFamily="34" charset="0"/>
                <a:cs typeface="Segoe UI Semibold" panose="020B0702040204020203" pitchFamily="34" charset="0"/>
              </a:rPr>
              <a:t>lớn nhất có trong văn phòng </a:t>
            </a:r>
            <a:r>
              <a:rPr lang="vi-VN" sz="1800">
                <a:solidFill>
                  <a:srgbClr val="313131"/>
                </a:solidFill>
                <a:latin typeface="Segoe UI Semibold" panose="020B0702040204020203" pitchFamily="34" charset="0"/>
                <a:cs typeface="Segoe UI Semibold" panose="020B0702040204020203" pitchFamily="34" charset="0"/>
              </a:rPr>
              <a:t>tại một thời điểm</a:t>
            </a:r>
            <a:r>
              <a:rPr lang="en-US" sz="1800">
                <a:solidFill>
                  <a:srgbClr val="313131"/>
                </a:solidFill>
                <a:latin typeface="Segoe UI Semibold" panose="020B0702040204020203" pitchFamily="34" charset="0"/>
                <a:cs typeface="Segoe UI Semibold" panose="020B0702040204020203" pitchFamily="34" charset="0"/>
              </a:rPr>
              <a:t>. </a:t>
            </a:r>
          </a:p>
        </p:txBody>
      </p:sp>
      <p:pic>
        <p:nvPicPr>
          <p:cNvPr id="3" name="Hình ảnh 2">
            <a:extLst>
              <a:ext uri="{FF2B5EF4-FFF2-40B4-BE49-F238E27FC236}">
                <a16:creationId xmlns:a16="http://schemas.microsoft.com/office/drawing/2014/main" id="{73D661E0-E387-00DE-80A9-06706353C666}"/>
              </a:ext>
            </a:extLst>
          </p:cNvPr>
          <p:cNvPicPr>
            <a:picLocks noChangeAspect="1"/>
          </p:cNvPicPr>
          <p:nvPr/>
        </p:nvPicPr>
        <p:blipFill>
          <a:blip r:embed="rId3"/>
          <a:stretch>
            <a:fillRect/>
          </a:stretch>
        </p:blipFill>
        <p:spPr>
          <a:xfrm>
            <a:off x="5455919" y="289560"/>
            <a:ext cx="3528255" cy="1740207"/>
          </a:xfrm>
          <a:prstGeom prst="rect">
            <a:avLst/>
          </a:prstGeom>
        </p:spPr>
      </p:pic>
      <p:pic>
        <p:nvPicPr>
          <p:cNvPr id="5" name="Picture 2" descr="sweep 1">
            <a:extLst>
              <a:ext uri="{FF2B5EF4-FFF2-40B4-BE49-F238E27FC236}">
                <a16:creationId xmlns:a16="http://schemas.microsoft.com/office/drawing/2014/main" id="{C879DD4E-FA06-82D1-3A15-30DE6ABE7E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612" y="2127807"/>
            <a:ext cx="7998776" cy="2839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017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6"/>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latin typeface="Segoe UI Black" panose="020B0A02040204020203" pitchFamily="34" charset="0"/>
                <a:ea typeface="Segoe UI Black" panose="020B0A02040204020203" pitchFamily="34" charset="0"/>
                <a:cs typeface="DVN-Poppins" pitchFamily="2" charset="0"/>
              </a:rPr>
              <a:t>SWEEP-LINE</a:t>
            </a:r>
            <a:endParaRPr>
              <a:latin typeface="Segoe UI Black" panose="020B0A02040204020203" pitchFamily="34" charset="0"/>
              <a:ea typeface="Segoe UI Black" panose="020B0A02040204020203" pitchFamily="34" charset="0"/>
              <a:cs typeface="DVN-Poppins" pitchFamily="2" charset="0"/>
            </a:endParaRPr>
          </a:p>
        </p:txBody>
      </p:sp>
      <p:sp>
        <p:nvSpPr>
          <p:cNvPr id="179" name="Google Shape;179;p36"/>
          <p:cNvSpPr txBox="1">
            <a:spLocks noGrp="1"/>
          </p:cNvSpPr>
          <p:nvPr>
            <p:ph type="body" idx="1"/>
          </p:nvPr>
        </p:nvSpPr>
        <p:spPr>
          <a:xfrm>
            <a:off x="-7949144" y="1027656"/>
            <a:ext cx="7704000" cy="142598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a:solidFill>
                  <a:srgbClr val="54B4B3"/>
                </a:solidFill>
                <a:latin typeface="Segoe UI Semibold" panose="020B0702040204020203" pitchFamily="34" charset="0"/>
                <a:cs typeface="Segoe UI Semibold" panose="020B0702040204020203" pitchFamily="34" charset="0"/>
              </a:rPr>
              <a:t>Ví dụ minh họa: </a:t>
            </a:r>
            <a:r>
              <a:rPr lang="vi-VN" sz="1800">
                <a:solidFill>
                  <a:srgbClr val="313131"/>
                </a:solidFill>
                <a:latin typeface="Segoe UI Semibold" panose="020B0702040204020203" pitchFamily="34" charset="0"/>
                <a:cs typeface="Segoe UI Semibold" panose="020B0702040204020203" pitchFamily="34" charset="0"/>
              </a:rPr>
              <a:t>Một công ty có </a:t>
            </a:r>
            <a:r>
              <a:rPr lang="vi-VN" sz="1800" b="1">
                <a:solidFill>
                  <a:srgbClr val="48B6BF"/>
                </a:solidFill>
                <a:latin typeface="Segoe UI Semibold" panose="020B0702040204020203" pitchFamily="34" charset="0"/>
                <a:cs typeface="Segoe UI Semibold" panose="020B0702040204020203" pitchFamily="34" charset="0"/>
              </a:rPr>
              <a:t>5 nhân viên</a:t>
            </a:r>
            <a:r>
              <a:rPr lang="vi-VN" sz="1800">
                <a:solidFill>
                  <a:srgbClr val="313131"/>
                </a:solidFill>
                <a:latin typeface="Segoe UI Semibold" panose="020B0702040204020203" pitchFamily="34" charset="0"/>
                <a:cs typeface="Segoe UI Semibold" panose="020B0702040204020203" pitchFamily="34" charset="0"/>
              </a:rPr>
              <a:t>, và chúng ta biết rằng mỗi nhân viên có </a:t>
            </a:r>
            <a:r>
              <a:rPr lang="vi-VN" sz="1800">
                <a:solidFill>
                  <a:srgbClr val="55B7C0"/>
                </a:solidFill>
                <a:latin typeface="Segoe UI Semibold" panose="020B0702040204020203" pitchFamily="34" charset="0"/>
                <a:cs typeface="Segoe UI Semibold" panose="020B0702040204020203" pitchFamily="34" charset="0"/>
              </a:rPr>
              <a:t>thời gian đến và về </a:t>
            </a:r>
            <a:r>
              <a:rPr lang="vi-VN" sz="1800">
                <a:solidFill>
                  <a:srgbClr val="313131"/>
                </a:solidFill>
                <a:latin typeface="Segoe UI Semibold" panose="020B0702040204020203" pitchFamily="34" charset="0"/>
                <a:cs typeface="Segoe UI Semibold" panose="020B0702040204020203" pitchFamily="34" charset="0"/>
              </a:rPr>
              <a:t>trong một ngày. Nhiệm vụ của chúng ta</a:t>
            </a:r>
            <a:r>
              <a:rPr lang="en-US" sz="1800">
                <a:solidFill>
                  <a:srgbClr val="313131"/>
                </a:solidFill>
                <a:latin typeface="Segoe UI Semibold" panose="020B0702040204020203" pitchFamily="34" charset="0"/>
                <a:cs typeface="Segoe UI Semibold" panose="020B0702040204020203" pitchFamily="34" charset="0"/>
              </a:rPr>
              <a:t> </a:t>
            </a:r>
            <a:r>
              <a:rPr lang="vi-VN" sz="1800">
                <a:solidFill>
                  <a:srgbClr val="313131"/>
                </a:solidFill>
                <a:latin typeface="Segoe UI Semibold" panose="020B0702040204020203" pitchFamily="34" charset="0"/>
                <a:cs typeface="Segoe UI Semibold" panose="020B0702040204020203" pitchFamily="34" charset="0"/>
              </a:rPr>
              <a:t>là tính </a:t>
            </a:r>
            <a:r>
              <a:rPr lang="vi-VN" sz="1800">
                <a:solidFill>
                  <a:srgbClr val="4DBABA"/>
                </a:solidFill>
                <a:latin typeface="Segoe UI Semibold" panose="020B0702040204020203" pitchFamily="34" charset="0"/>
                <a:cs typeface="Segoe UI Semibold" panose="020B0702040204020203" pitchFamily="34" charset="0"/>
              </a:rPr>
              <a:t>số lượng </a:t>
            </a:r>
            <a:r>
              <a:rPr lang="vi-VN" sz="1800">
                <a:solidFill>
                  <a:srgbClr val="313131"/>
                </a:solidFill>
                <a:latin typeface="Segoe UI Semibold" panose="020B0702040204020203" pitchFamily="34" charset="0"/>
                <a:cs typeface="Segoe UI Semibold" panose="020B0702040204020203" pitchFamily="34" charset="0"/>
              </a:rPr>
              <a:t>nhân viên </a:t>
            </a:r>
            <a:r>
              <a:rPr lang="vi-VN" sz="1800">
                <a:solidFill>
                  <a:srgbClr val="4BB4AE"/>
                </a:solidFill>
                <a:latin typeface="Segoe UI Semibold" panose="020B0702040204020203" pitchFamily="34" charset="0"/>
                <a:cs typeface="Segoe UI Semibold" panose="020B0702040204020203" pitchFamily="34" charset="0"/>
              </a:rPr>
              <a:t>lớn nhất có trong văn phòng </a:t>
            </a:r>
            <a:r>
              <a:rPr lang="vi-VN" sz="1800">
                <a:solidFill>
                  <a:srgbClr val="313131"/>
                </a:solidFill>
                <a:latin typeface="Segoe UI Semibold" panose="020B0702040204020203" pitchFamily="34" charset="0"/>
                <a:cs typeface="Segoe UI Semibold" panose="020B0702040204020203" pitchFamily="34" charset="0"/>
              </a:rPr>
              <a:t>tại một thời điểm</a:t>
            </a:r>
            <a:r>
              <a:rPr lang="en-US" sz="1800">
                <a:solidFill>
                  <a:srgbClr val="313131"/>
                </a:solidFill>
                <a:latin typeface="Segoe UI Semibold" panose="020B0702040204020203" pitchFamily="34" charset="0"/>
                <a:cs typeface="Segoe UI Semibold" panose="020B0702040204020203" pitchFamily="34" charset="0"/>
              </a:rPr>
              <a:t>. </a:t>
            </a:r>
          </a:p>
        </p:txBody>
      </p:sp>
      <p:pic>
        <p:nvPicPr>
          <p:cNvPr id="3" name="Hình ảnh 2">
            <a:extLst>
              <a:ext uri="{FF2B5EF4-FFF2-40B4-BE49-F238E27FC236}">
                <a16:creationId xmlns:a16="http://schemas.microsoft.com/office/drawing/2014/main" id="{73D661E0-E387-00DE-80A9-06706353C666}"/>
              </a:ext>
            </a:extLst>
          </p:cNvPr>
          <p:cNvPicPr>
            <a:picLocks noChangeAspect="1"/>
          </p:cNvPicPr>
          <p:nvPr/>
        </p:nvPicPr>
        <p:blipFill>
          <a:blip r:embed="rId3"/>
          <a:stretch>
            <a:fillRect/>
          </a:stretch>
        </p:blipFill>
        <p:spPr>
          <a:xfrm>
            <a:off x="5455919" y="289560"/>
            <a:ext cx="3528255" cy="1740207"/>
          </a:xfrm>
          <a:prstGeom prst="rect">
            <a:avLst/>
          </a:prstGeom>
        </p:spPr>
      </p:pic>
      <p:pic>
        <p:nvPicPr>
          <p:cNvPr id="3074" name="Picture 2" descr="sweep 2">
            <a:extLst>
              <a:ext uri="{FF2B5EF4-FFF2-40B4-BE49-F238E27FC236}">
                <a16:creationId xmlns:a16="http://schemas.microsoft.com/office/drawing/2014/main" id="{C19554F5-823E-1B31-9C67-04AFCA6791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485" y="1785520"/>
            <a:ext cx="6993030" cy="322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245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6"/>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latin typeface="Segoe UI Black" panose="020B0A02040204020203" pitchFamily="34" charset="0"/>
                <a:ea typeface="Segoe UI Black" panose="020B0A02040204020203" pitchFamily="34" charset="0"/>
                <a:cs typeface="DVN-Poppins" pitchFamily="2" charset="0"/>
              </a:rPr>
              <a:t>SWEEP-LINE</a:t>
            </a:r>
            <a:endParaRPr>
              <a:latin typeface="Segoe UI Black" panose="020B0A02040204020203" pitchFamily="34" charset="0"/>
              <a:ea typeface="Segoe UI Black" panose="020B0A02040204020203" pitchFamily="34" charset="0"/>
              <a:cs typeface="DVN-Poppins" pitchFamily="2" charset="0"/>
            </a:endParaRPr>
          </a:p>
        </p:txBody>
      </p:sp>
      <p:sp>
        <p:nvSpPr>
          <p:cNvPr id="179" name="Google Shape;179;p36"/>
          <p:cNvSpPr txBox="1">
            <a:spLocks noGrp="1"/>
          </p:cNvSpPr>
          <p:nvPr>
            <p:ph type="body" idx="1"/>
          </p:nvPr>
        </p:nvSpPr>
        <p:spPr>
          <a:xfrm>
            <a:off x="720000" y="1027656"/>
            <a:ext cx="7704000" cy="73423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a:solidFill>
                  <a:srgbClr val="54B4B3"/>
                </a:solidFill>
                <a:latin typeface="Segoe UI Semibold" panose="020B0702040204020203" pitchFamily="34" charset="0"/>
                <a:cs typeface="Segoe UI Semibold" panose="020B0702040204020203" pitchFamily="34" charset="0"/>
              </a:rPr>
              <a:t>Ý tưởng:</a:t>
            </a:r>
          </a:p>
        </p:txBody>
      </p:sp>
      <p:sp>
        <p:nvSpPr>
          <p:cNvPr id="23" name="Google Shape;179;p36">
            <a:extLst>
              <a:ext uri="{FF2B5EF4-FFF2-40B4-BE49-F238E27FC236}">
                <a16:creationId xmlns:a16="http://schemas.microsoft.com/office/drawing/2014/main" id="{A07134D8-4B16-EC6F-5FF2-64BCBC7025E3}"/>
              </a:ext>
            </a:extLst>
          </p:cNvPr>
          <p:cNvSpPr txBox="1">
            <a:spLocks/>
          </p:cNvSpPr>
          <p:nvPr/>
        </p:nvSpPr>
        <p:spPr>
          <a:xfrm>
            <a:off x="720000" y="1761891"/>
            <a:ext cx="7395300" cy="21501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Poppins"/>
              <a:buChar char="●"/>
              <a:defRPr sz="1200" b="0" i="0" u="none" strike="noStrike" cap="none">
                <a:solidFill>
                  <a:srgbClr val="434343"/>
                </a:solidFill>
                <a:latin typeface="Poppins"/>
                <a:ea typeface="Poppins"/>
                <a:cs typeface="Poppins"/>
                <a:sym typeface="Poppins"/>
              </a:defRPr>
            </a:lvl1pPr>
            <a:lvl2pPr marL="914400" marR="0" lvl="1"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2pPr>
            <a:lvl3pPr marL="1371600" marR="0" lvl="2"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3pPr>
            <a:lvl4pPr marL="1828800" marR="0" lvl="3"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4pPr>
            <a:lvl5pPr marL="2286000" marR="0" lvl="4"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5pPr>
            <a:lvl6pPr marL="2743200" marR="0" lvl="5"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6pPr>
            <a:lvl7pPr marL="3200400" marR="0" lvl="6"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7pPr>
            <a:lvl8pPr marL="3657600" marR="0" lvl="7"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8pPr>
            <a:lvl9pPr marL="4114800" marR="0" lvl="8"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9pPr>
          </a:lstStyle>
          <a:p>
            <a:pPr marL="0" indent="0">
              <a:buNone/>
            </a:pPr>
            <a:r>
              <a:rPr lang="vi-VN" sz="1600">
                <a:solidFill>
                  <a:schemeClr val="dk1"/>
                </a:solidFill>
                <a:latin typeface="Segoe UI Semibold" panose="020B0702040204020203" pitchFamily="34" charset="0"/>
                <a:cs typeface="Segoe UI Semibold" panose="020B0702040204020203" pitchFamily="34" charset="0"/>
              </a:rPr>
              <a:t>• Chúng ta duyệt qua các đường thẳng (sự kiện) từ trái sang phải và duy</a:t>
            </a:r>
          </a:p>
          <a:p>
            <a:pPr marL="0" indent="0">
              <a:buNone/>
            </a:pPr>
            <a:r>
              <a:rPr lang="vi-VN" sz="1600">
                <a:solidFill>
                  <a:schemeClr val="dk1"/>
                </a:solidFill>
                <a:latin typeface="Segoe UI Semibold" panose="020B0702040204020203" pitchFamily="34" charset="0"/>
                <a:cs typeface="Segoe UI Semibold" panose="020B0702040204020203" pitchFamily="34" charset="0"/>
              </a:rPr>
              <a:t>trì một biến đếm.</a:t>
            </a:r>
            <a:endParaRPr lang="en-US" sz="1600">
              <a:solidFill>
                <a:schemeClr val="dk1"/>
              </a:solidFill>
              <a:latin typeface="Segoe UI Semibold" panose="020B0702040204020203" pitchFamily="34" charset="0"/>
              <a:cs typeface="Segoe UI Semibold" panose="020B0702040204020203" pitchFamily="34" charset="0"/>
            </a:endParaRPr>
          </a:p>
          <a:p>
            <a:pPr marL="0" indent="0">
              <a:buNone/>
            </a:pPr>
            <a:endParaRPr lang="vi-VN" sz="1600">
              <a:solidFill>
                <a:schemeClr val="dk1"/>
              </a:solidFill>
              <a:latin typeface="Segoe UI Semibold" panose="020B0702040204020203" pitchFamily="34" charset="0"/>
              <a:cs typeface="Segoe UI Semibold" panose="020B0702040204020203" pitchFamily="34" charset="0"/>
            </a:endParaRPr>
          </a:p>
          <a:p>
            <a:pPr marL="0" indent="0">
              <a:buNone/>
            </a:pPr>
            <a:r>
              <a:rPr lang="vi-VN" sz="1600">
                <a:solidFill>
                  <a:schemeClr val="dk1"/>
                </a:solidFill>
                <a:latin typeface="Segoe UI Semibold" panose="020B0702040204020203" pitchFamily="34" charset="0"/>
                <a:cs typeface="Segoe UI Semibold" panose="020B0702040204020203" pitchFamily="34" charset="0"/>
              </a:rPr>
              <a:t>• Khi nào một đường thẳng (sự kiện) đến, chúng ta tăng giá trị của biến</a:t>
            </a:r>
          </a:p>
          <a:p>
            <a:pPr marL="0" indent="0">
              <a:buNone/>
            </a:pPr>
            <a:r>
              <a:rPr lang="vi-VN" sz="1600">
                <a:solidFill>
                  <a:schemeClr val="dk1"/>
                </a:solidFill>
                <a:latin typeface="Segoe UI Semibold" panose="020B0702040204020203" pitchFamily="34" charset="0"/>
                <a:cs typeface="Segoe UI Semibold" panose="020B0702040204020203" pitchFamily="34" charset="0"/>
              </a:rPr>
              <a:t>đếm lên 1 và khi duyệt xong một đường thẳng, chúng ta giảm biến đếm</a:t>
            </a:r>
          </a:p>
          <a:p>
            <a:pPr marL="0" indent="0">
              <a:buNone/>
            </a:pPr>
            <a:r>
              <a:rPr lang="vi-VN" sz="1600">
                <a:solidFill>
                  <a:schemeClr val="dk1"/>
                </a:solidFill>
                <a:latin typeface="Segoe UI Semibold" panose="020B0702040204020203" pitchFamily="34" charset="0"/>
                <a:cs typeface="Segoe UI Semibold" panose="020B0702040204020203" pitchFamily="34" charset="0"/>
              </a:rPr>
              <a:t>đi 1.</a:t>
            </a:r>
            <a:endParaRPr lang="en-US" sz="1600">
              <a:solidFill>
                <a:schemeClr val="dk1"/>
              </a:solidFill>
              <a:latin typeface="Segoe UI Semibold" panose="020B0702040204020203" pitchFamily="34" charset="0"/>
              <a:cs typeface="Segoe UI Semibold" panose="020B0702040204020203" pitchFamily="34" charset="0"/>
            </a:endParaRPr>
          </a:p>
          <a:p>
            <a:pPr marL="0" indent="0">
              <a:buNone/>
            </a:pPr>
            <a:endParaRPr lang="vi-VN" sz="1600">
              <a:solidFill>
                <a:schemeClr val="dk1"/>
              </a:solidFill>
              <a:latin typeface="Segoe UI Semibold" panose="020B0702040204020203" pitchFamily="34" charset="0"/>
              <a:cs typeface="Segoe UI Semibold" panose="020B0702040204020203" pitchFamily="34" charset="0"/>
            </a:endParaRPr>
          </a:p>
          <a:p>
            <a:pPr marL="0" indent="0">
              <a:buNone/>
            </a:pPr>
            <a:r>
              <a:rPr lang="vi-VN" sz="1600">
                <a:solidFill>
                  <a:schemeClr val="dk1"/>
                </a:solidFill>
                <a:latin typeface="Segoe UI Semibold" panose="020B0702040204020203" pitchFamily="34" charset="0"/>
                <a:cs typeface="Segoe UI Semibold" panose="020B0702040204020203" pitchFamily="34" charset="0"/>
              </a:rPr>
              <a:t>• Câu trả lời cho bài toán là giá trị max của biến đếm trong suốt thuật toán.</a:t>
            </a:r>
            <a:endParaRPr lang="en-US" sz="1600">
              <a:solidFill>
                <a:schemeClr val="dk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23856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grpSp>
        <p:nvGrpSpPr>
          <p:cNvPr id="7" name="Nhóm 6">
            <a:extLst>
              <a:ext uri="{FF2B5EF4-FFF2-40B4-BE49-F238E27FC236}">
                <a16:creationId xmlns:a16="http://schemas.microsoft.com/office/drawing/2014/main" id="{8ADDE689-30B2-79D4-458A-FCA5C1CC9B55}"/>
              </a:ext>
            </a:extLst>
          </p:cNvPr>
          <p:cNvGrpSpPr/>
          <p:nvPr/>
        </p:nvGrpSpPr>
        <p:grpSpPr>
          <a:xfrm>
            <a:off x="1023440" y="150500"/>
            <a:ext cx="7444920" cy="4993000"/>
            <a:chOff x="1561920" y="3248184"/>
            <a:chExt cx="7361100" cy="1698216"/>
          </a:xfrm>
        </p:grpSpPr>
        <p:sp>
          <p:nvSpPr>
            <p:cNvPr id="8" name="Hình chữ nhật: Góc Tròn 7">
              <a:extLst>
                <a:ext uri="{FF2B5EF4-FFF2-40B4-BE49-F238E27FC236}">
                  <a16:creationId xmlns:a16="http://schemas.microsoft.com/office/drawing/2014/main" id="{F90D9836-CF66-6EEF-27EE-31E482577ADD}"/>
                </a:ext>
              </a:extLst>
            </p:cNvPr>
            <p:cNvSpPr/>
            <p:nvPr/>
          </p:nvSpPr>
          <p:spPr>
            <a:xfrm>
              <a:off x="1663020" y="3248184"/>
              <a:ext cx="7260000" cy="1698216"/>
            </a:xfrm>
            <a:prstGeom prst="round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9" name="Google Shape;179;p36">
              <a:extLst>
                <a:ext uri="{FF2B5EF4-FFF2-40B4-BE49-F238E27FC236}">
                  <a16:creationId xmlns:a16="http://schemas.microsoft.com/office/drawing/2014/main" id="{22D64E43-3BAA-2A35-29F5-D623A3574EED}"/>
                </a:ext>
              </a:extLst>
            </p:cNvPr>
            <p:cNvSpPr txBox="1">
              <a:spLocks/>
            </p:cNvSpPr>
            <p:nvPr/>
          </p:nvSpPr>
          <p:spPr>
            <a:xfrm>
              <a:off x="1561920" y="3343434"/>
              <a:ext cx="7361100" cy="15077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Poppins"/>
                <a:buChar char="●"/>
                <a:defRPr sz="1200" b="0" i="0" u="none" strike="noStrike" cap="none">
                  <a:solidFill>
                    <a:srgbClr val="434343"/>
                  </a:solidFill>
                  <a:latin typeface="Poppins"/>
                  <a:ea typeface="Poppins"/>
                  <a:cs typeface="Poppins"/>
                  <a:sym typeface="Poppins"/>
                </a:defRPr>
              </a:lvl1pPr>
              <a:lvl2pPr marL="914400" marR="0" lvl="1"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2pPr>
              <a:lvl3pPr marL="1371600" marR="0" lvl="2"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3pPr>
              <a:lvl4pPr marL="1828800" marR="0" lvl="3"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4pPr>
              <a:lvl5pPr marL="2286000" marR="0" lvl="4"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5pPr>
              <a:lvl6pPr marL="2743200" marR="0" lvl="5"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6pPr>
              <a:lvl7pPr marL="3200400" marR="0" lvl="6"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7pPr>
              <a:lvl8pPr marL="3657600" marR="0" lvl="7"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8pPr>
              <a:lvl9pPr marL="4114800" marR="0" lvl="8"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9pPr>
            </a:lstStyle>
            <a:p>
              <a:pPr marL="139700" indent="0">
                <a:buNone/>
              </a:pPr>
              <a:endParaRPr lang="vi-VN" sz="1400" b="0">
                <a:solidFill>
                  <a:srgbClr val="D4D4D4"/>
                </a:solidFill>
                <a:effectLst/>
                <a:latin typeface="Consolas" panose="020B0609020204030204" pitchFamily="49" charset="0"/>
              </a:endParaRPr>
            </a:p>
          </p:txBody>
        </p:sp>
      </p:grpSp>
      <p:sp>
        <p:nvSpPr>
          <p:cNvPr id="14" name="Hộp Văn bản 13">
            <a:extLst>
              <a:ext uri="{FF2B5EF4-FFF2-40B4-BE49-F238E27FC236}">
                <a16:creationId xmlns:a16="http://schemas.microsoft.com/office/drawing/2014/main" id="{58F54C3C-8328-358A-8A55-0C97F2633C75}"/>
              </a:ext>
            </a:extLst>
          </p:cNvPr>
          <p:cNvSpPr txBox="1"/>
          <p:nvPr/>
        </p:nvSpPr>
        <p:spPr>
          <a:xfrm>
            <a:off x="1656924" y="405797"/>
            <a:ext cx="6177951" cy="5047536"/>
          </a:xfrm>
          <a:prstGeom prst="rect">
            <a:avLst/>
          </a:prstGeom>
          <a:noFill/>
        </p:spPr>
        <p:txBody>
          <a:bodyPr wrap="square">
            <a:spAutoFit/>
          </a:bodyPr>
          <a:lstStyle/>
          <a:p>
            <a:pPr marL="139700" indent="0">
              <a:buNone/>
            </a:pPr>
            <a:r>
              <a:rPr lang="vi-VN">
                <a:solidFill>
                  <a:srgbClr val="C586C0"/>
                </a:solidFill>
                <a:latin typeface="Consolas" panose="020B0609020204030204" pitchFamily="49" charset="0"/>
              </a:rPr>
              <a:t>#include</a:t>
            </a:r>
            <a:r>
              <a:rPr lang="vi-VN">
                <a:solidFill>
                  <a:srgbClr val="569CD6"/>
                </a:solidFill>
                <a:latin typeface="Consolas" panose="020B0609020204030204" pitchFamily="49" charset="0"/>
              </a:rPr>
              <a:t> </a:t>
            </a:r>
            <a:r>
              <a:rPr lang="vi-VN">
                <a:solidFill>
                  <a:srgbClr val="CE9178"/>
                </a:solidFill>
                <a:latin typeface="Consolas" panose="020B0609020204030204" pitchFamily="49" charset="0"/>
              </a:rPr>
              <a:t>&lt;bits/stdc++.h&gt;</a:t>
            </a:r>
            <a:endParaRPr lang="vi-VN">
              <a:solidFill>
                <a:srgbClr val="D4D4D4"/>
              </a:solidFill>
              <a:latin typeface="Consolas" panose="020B0609020204030204" pitchFamily="49" charset="0"/>
            </a:endParaRPr>
          </a:p>
          <a:p>
            <a:pPr marL="139700" indent="0">
              <a:buNone/>
            </a:pPr>
            <a:r>
              <a:rPr lang="vi-VN">
                <a:solidFill>
                  <a:srgbClr val="C586C0"/>
                </a:solidFill>
                <a:latin typeface="Consolas" panose="020B0609020204030204" pitchFamily="49" charset="0"/>
              </a:rPr>
              <a:t>using</a:t>
            </a:r>
            <a:r>
              <a:rPr lang="vi-VN">
                <a:solidFill>
                  <a:srgbClr val="D4D4D4"/>
                </a:solidFill>
                <a:latin typeface="Consolas" panose="020B0609020204030204" pitchFamily="49" charset="0"/>
              </a:rPr>
              <a:t> </a:t>
            </a:r>
            <a:r>
              <a:rPr lang="vi-VN">
                <a:solidFill>
                  <a:srgbClr val="569CD6"/>
                </a:solidFill>
                <a:latin typeface="Consolas" panose="020B0609020204030204" pitchFamily="49" charset="0"/>
              </a:rPr>
              <a:t>namespace</a:t>
            </a:r>
            <a:r>
              <a:rPr lang="vi-VN">
                <a:solidFill>
                  <a:srgbClr val="D4D4D4"/>
                </a:solidFill>
                <a:latin typeface="Consolas" panose="020B0609020204030204" pitchFamily="49" charset="0"/>
              </a:rPr>
              <a:t> </a:t>
            </a:r>
            <a:r>
              <a:rPr lang="vi-VN">
                <a:solidFill>
                  <a:srgbClr val="4EC9B0"/>
                </a:solidFill>
                <a:latin typeface="Consolas" panose="020B0609020204030204" pitchFamily="49" charset="0"/>
              </a:rPr>
              <a:t>std</a:t>
            </a:r>
            <a:r>
              <a:rPr lang="vi-VN">
                <a:solidFill>
                  <a:srgbClr val="D4D4D4"/>
                </a:solidFill>
                <a:latin typeface="Consolas" panose="020B0609020204030204" pitchFamily="49" charset="0"/>
              </a:rPr>
              <a:t>;</a:t>
            </a:r>
          </a:p>
          <a:p>
            <a:pPr marL="139700" indent="0">
              <a:buNone/>
            </a:pPr>
            <a:r>
              <a:rPr lang="vi-VN">
                <a:solidFill>
                  <a:srgbClr val="569CD6"/>
                </a:solidFill>
                <a:latin typeface="Consolas" panose="020B0609020204030204" pitchFamily="49" charset="0"/>
              </a:rPr>
              <a:t>int</a:t>
            </a:r>
            <a:r>
              <a:rPr lang="vi-VN">
                <a:solidFill>
                  <a:srgbClr val="D4D4D4"/>
                </a:solidFill>
                <a:latin typeface="Consolas" panose="020B0609020204030204" pitchFamily="49" charset="0"/>
              </a:rPr>
              <a:t> n,cnt,res;</a:t>
            </a:r>
          </a:p>
          <a:p>
            <a:pPr marL="139700" indent="0">
              <a:buNone/>
            </a:pPr>
            <a:r>
              <a:rPr lang="vi-VN">
                <a:solidFill>
                  <a:srgbClr val="D4D4D4"/>
                </a:solidFill>
                <a:latin typeface="Consolas" panose="020B0609020204030204" pitchFamily="49" charset="0"/>
              </a:rPr>
              <a:t>vector&lt;pair&lt;</a:t>
            </a:r>
            <a:r>
              <a:rPr lang="vi-VN">
                <a:solidFill>
                  <a:srgbClr val="569CD6"/>
                </a:solidFill>
                <a:latin typeface="Consolas" panose="020B0609020204030204" pitchFamily="49" charset="0"/>
              </a:rPr>
              <a:t>int</a:t>
            </a:r>
            <a:r>
              <a:rPr lang="vi-VN">
                <a:solidFill>
                  <a:srgbClr val="D4D4D4"/>
                </a:solidFill>
                <a:latin typeface="Consolas" panose="020B0609020204030204" pitchFamily="49" charset="0"/>
              </a:rPr>
              <a:t>,</a:t>
            </a:r>
            <a:r>
              <a:rPr lang="vi-VN">
                <a:solidFill>
                  <a:srgbClr val="569CD6"/>
                </a:solidFill>
                <a:latin typeface="Consolas" panose="020B0609020204030204" pitchFamily="49" charset="0"/>
              </a:rPr>
              <a:t>int</a:t>
            </a:r>
            <a:r>
              <a:rPr lang="vi-VN">
                <a:solidFill>
                  <a:srgbClr val="D4D4D4"/>
                </a:solidFill>
                <a:latin typeface="Consolas" panose="020B0609020204030204" pitchFamily="49" charset="0"/>
              </a:rPr>
              <a:t>&gt;&gt; point;</a:t>
            </a:r>
          </a:p>
          <a:p>
            <a:pPr marL="139700" indent="0">
              <a:buNone/>
            </a:pPr>
            <a:r>
              <a:rPr lang="vi-VN">
                <a:solidFill>
                  <a:srgbClr val="569CD6"/>
                </a:solidFill>
                <a:latin typeface="Consolas" panose="020B0609020204030204" pitchFamily="49" charset="0"/>
              </a:rPr>
              <a:t>int</a:t>
            </a:r>
            <a:r>
              <a:rPr lang="vi-VN">
                <a:solidFill>
                  <a:srgbClr val="D4D4D4"/>
                </a:solidFill>
                <a:latin typeface="Consolas" panose="020B0609020204030204" pitchFamily="49" charset="0"/>
              </a:rPr>
              <a:t> </a:t>
            </a:r>
            <a:r>
              <a:rPr lang="vi-VN">
                <a:solidFill>
                  <a:srgbClr val="DCDCAA"/>
                </a:solidFill>
                <a:latin typeface="Consolas" panose="020B0609020204030204" pitchFamily="49" charset="0"/>
              </a:rPr>
              <a:t>main</a:t>
            </a:r>
            <a:r>
              <a:rPr lang="vi-VN">
                <a:solidFill>
                  <a:srgbClr val="D4D4D4"/>
                </a:solidFill>
                <a:latin typeface="Consolas" panose="020B0609020204030204" pitchFamily="49" charset="0"/>
              </a:rPr>
              <a:t>() {</a:t>
            </a:r>
            <a:r>
              <a:rPr lang="vi-VN">
                <a:solidFill>
                  <a:srgbClr val="6A9955"/>
                </a:solidFill>
                <a:latin typeface="Consolas" panose="020B0609020204030204" pitchFamily="49" charset="0"/>
              </a:rPr>
              <a:t> ///meeting</a:t>
            </a:r>
            <a:endParaRPr lang="vi-VN">
              <a:solidFill>
                <a:srgbClr val="D4D4D4"/>
              </a:solidFill>
              <a:latin typeface="Consolas" panose="020B0609020204030204" pitchFamily="49" charset="0"/>
            </a:endParaRPr>
          </a:p>
          <a:p>
            <a:pPr marL="139700" indent="0">
              <a:buNone/>
            </a:pPr>
            <a:r>
              <a:rPr lang="vi-VN">
                <a:solidFill>
                  <a:srgbClr val="D4D4D4"/>
                </a:solidFill>
                <a:latin typeface="Consolas" panose="020B0609020204030204" pitchFamily="49" charset="0"/>
              </a:rPr>
              <a:t>    cin&gt;&gt;n;</a:t>
            </a:r>
          </a:p>
          <a:p>
            <a:pPr marL="139700" indent="0">
              <a:buNone/>
            </a:pPr>
            <a:r>
              <a:rPr lang="vi-VN">
                <a:solidFill>
                  <a:srgbClr val="D4D4D4"/>
                </a:solidFill>
                <a:latin typeface="Consolas" panose="020B0609020204030204" pitchFamily="49" charset="0"/>
              </a:rPr>
              <a:t>    </a:t>
            </a:r>
            <a:r>
              <a:rPr lang="vi-VN">
                <a:solidFill>
                  <a:srgbClr val="C586C0"/>
                </a:solidFill>
                <a:latin typeface="Consolas" panose="020B0609020204030204" pitchFamily="49" charset="0"/>
              </a:rPr>
              <a:t>for</a:t>
            </a:r>
            <a:r>
              <a:rPr lang="vi-VN">
                <a:solidFill>
                  <a:srgbClr val="D4D4D4"/>
                </a:solidFill>
                <a:latin typeface="Consolas" panose="020B0609020204030204" pitchFamily="49" charset="0"/>
              </a:rPr>
              <a:t>(</a:t>
            </a:r>
            <a:r>
              <a:rPr lang="vi-VN">
                <a:solidFill>
                  <a:srgbClr val="569CD6"/>
                </a:solidFill>
                <a:latin typeface="Consolas" panose="020B0609020204030204" pitchFamily="49" charset="0"/>
              </a:rPr>
              <a:t>int</a:t>
            </a:r>
            <a:r>
              <a:rPr lang="vi-VN">
                <a:solidFill>
                  <a:srgbClr val="D4D4D4"/>
                </a:solidFill>
                <a:latin typeface="Consolas" panose="020B0609020204030204" pitchFamily="49" charset="0"/>
              </a:rPr>
              <a:t> i=</a:t>
            </a:r>
            <a:r>
              <a:rPr lang="vi-VN">
                <a:solidFill>
                  <a:srgbClr val="B5CEA8"/>
                </a:solidFill>
                <a:latin typeface="Consolas" panose="020B0609020204030204" pitchFamily="49" charset="0"/>
              </a:rPr>
              <a:t>1</a:t>
            </a:r>
            <a:r>
              <a:rPr lang="vi-VN">
                <a:solidFill>
                  <a:srgbClr val="D4D4D4"/>
                </a:solidFill>
                <a:latin typeface="Consolas" panose="020B0609020204030204" pitchFamily="49" charset="0"/>
              </a:rPr>
              <a:t>; i&lt;=n; i++) {</a:t>
            </a:r>
          </a:p>
          <a:p>
            <a:pPr marL="139700" indent="0">
              <a:buNone/>
            </a:pPr>
            <a:r>
              <a:rPr lang="vi-VN">
                <a:solidFill>
                  <a:srgbClr val="D4D4D4"/>
                </a:solidFill>
                <a:latin typeface="Consolas" panose="020B0609020204030204" pitchFamily="49" charset="0"/>
              </a:rPr>
              <a:t>        </a:t>
            </a:r>
            <a:r>
              <a:rPr lang="vi-VN">
                <a:solidFill>
                  <a:srgbClr val="569CD6"/>
                </a:solidFill>
                <a:latin typeface="Consolas" panose="020B0609020204030204" pitchFamily="49" charset="0"/>
              </a:rPr>
              <a:t>int</a:t>
            </a:r>
            <a:r>
              <a:rPr lang="vi-VN">
                <a:solidFill>
                  <a:srgbClr val="D4D4D4"/>
                </a:solidFill>
                <a:latin typeface="Consolas" panose="020B0609020204030204" pitchFamily="49" charset="0"/>
              </a:rPr>
              <a:t> in,out;</a:t>
            </a:r>
            <a:r>
              <a:rPr lang="vi-VN">
                <a:solidFill>
                  <a:srgbClr val="6A9955"/>
                </a:solidFill>
                <a:latin typeface="Consolas" panose="020B0609020204030204" pitchFamily="49" charset="0"/>
              </a:rPr>
              <a:t> ///Thoi gian den, di cua 1 nguoi</a:t>
            </a:r>
            <a:endParaRPr lang="vi-VN">
              <a:solidFill>
                <a:srgbClr val="D4D4D4"/>
              </a:solidFill>
              <a:latin typeface="Consolas" panose="020B0609020204030204" pitchFamily="49" charset="0"/>
            </a:endParaRPr>
          </a:p>
          <a:p>
            <a:pPr marL="139700" indent="0">
              <a:buNone/>
            </a:pPr>
            <a:r>
              <a:rPr lang="vi-VN">
                <a:solidFill>
                  <a:srgbClr val="D4D4D4"/>
                </a:solidFill>
                <a:latin typeface="Consolas" panose="020B0609020204030204" pitchFamily="49" charset="0"/>
              </a:rPr>
              <a:t>        cin&gt;&gt;in&gt;&gt;out;</a:t>
            </a:r>
          </a:p>
          <a:p>
            <a:pPr marL="139700" indent="0">
              <a:buNone/>
            </a:pPr>
            <a:r>
              <a:rPr lang="vi-VN">
                <a:solidFill>
                  <a:srgbClr val="D4D4D4"/>
                </a:solidFill>
                <a:latin typeface="Consolas" panose="020B0609020204030204" pitchFamily="49" charset="0"/>
              </a:rPr>
              <a:t>        </a:t>
            </a:r>
            <a:r>
              <a:rPr lang="vi-VN">
                <a:solidFill>
                  <a:srgbClr val="9CDCFE"/>
                </a:solidFill>
                <a:latin typeface="Consolas" panose="020B0609020204030204" pitchFamily="49" charset="0"/>
              </a:rPr>
              <a:t>point</a:t>
            </a:r>
            <a:r>
              <a:rPr lang="vi-VN">
                <a:solidFill>
                  <a:srgbClr val="D4D4D4"/>
                </a:solidFill>
                <a:latin typeface="Consolas" panose="020B0609020204030204" pitchFamily="49" charset="0"/>
              </a:rPr>
              <a:t>.</a:t>
            </a:r>
            <a:r>
              <a:rPr lang="vi-VN">
                <a:solidFill>
                  <a:srgbClr val="DCDCAA"/>
                </a:solidFill>
                <a:latin typeface="Consolas" panose="020B0609020204030204" pitchFamily="49" charset="0"/>
              </a:rPr>
              <a:t>push_back</a:t>
            </a:r>
            <a:r>
              <a:rPr lang="vi-VN">
                <a:solidFill>
                  <a:srgbClr val="D4D4D4"/>
                </a:solidFill>
                <a:latin typeface="Consolas" panose="020B0609020204030204" pitchFamily="49" charset="0"/>
              </a:rPr>
              <a:t>({in,</a:t>
            </a:r>
            <a:r>
              <a:rPr lang="vi-VN">
                <a:solidFill>
                  <a:srgbClr val="B5CEA8"/>
                </a:solidFill>
                <a:latin typeface="Consolas" panose="020B0609020204030204" pitchFamily="49" charset="0"/>
              </a:rPr>
              <a:t>0</a:t>
            </a:r>
            <a:r>
              <a:rPr lang="vi-VN">
                <a:solidFill>
                  <a:srgbClr val="D4D4D4"/>
                </a:solidFill>
                <a:latin typeface="Consolas" panose="020B0609020204030204" pitchFamily="49" charset="0"/>
              </a:rPr>
              <a:t>});</a:t>
            </a:r>
          </a:p>
          <a:p>
            <a:pPr marL="139700" indent="0">
              <a:buNone/>
            </a:pPr>
            <a:r>
              <a:rPr lang="vi-VN">
                <a:solidFill>
                  <a:srgbClr val="D4D4D4"/>
                </a:solidFill>
                <a:latin typeface="Consolas" panose="020B0609020204030204" pitchFamily="49" charset="0"/>
              </a:rPr>
              <a:t>        </a:t>
            </a:r>
            <a:r>
              <a:rPr lang="vi-VN">
                <a:solidFill>
                  <a:srgbClr val="9CDCFE"/>
                </a:solidFill>
                <a:latin typeface="Consolas" panose="020B0609020204030204" pitchFamily="49" charset="0"/>
              </a:rPr>
              <a:t>point</a:t>
            </a:r>
            <a:r>
              <a:rPr lang="vi-VN">
                <a:solidFill>
                  <a:srgbClr val="D4D4D4"/>
                </a:solidFill>
                <a:latin typeface="Consolas" panose="020B0609020204030204" pitchFamily="49" charset="0"/>
              </a:rPr>
              <a:t>.</a:t>
            </a:r>
            <a:r>
              <a:rPr lang="vi-VN">
                <a:solidFill>
                  <a:srgbClr val="DCDCAA"/>
                </a:solidFill>
                <a:latin typeface="Consolas" panose="020B0609020204030204" pitchFamily="49" charset="0"/>
              </a:rPr>
              <a:t>push_back</a:t>
            </a:r>
            <a:r>
              <a:rPr lang="vi-VN">
                <a:solidFill>
                  <a:srgbClr val="D4D4D4"/>
                </a:solidFill>
                <a:latin typeface="Consolas" panose="020B0609020204030204" pitchFamily="49" charset="0"/>
              </a:rPr>
              <a:t>({out,</a:t>
            </a:r>
            <a:r>
              <a:rPr lang="vi-VN">
                <a:solidFill>
                  <a:srgbClr val="B5CEA8"/>
                </a:solidFill>
                <a:latin typeface="Consolas" panose="020B0609020204030204" pitchFamily="49" charset="0"/>
              </a:rPr>
              <a:t>1</a:t>
            </a:r>
            <a:r>
              <a:rPr lang="vi-VN">
                <a:solidFill>
                  <a:srgbClr val="D4D4D4"/>
                </a:solidFill>
                <a:latin typeface="Consolas" panose="020B0609020204030204" pitchFamily="49" charset="0"/>
              </a:rPr>
              <a:t>});</a:t>
            </a:r>
          </a:p>
          <a:p>
            <a:pPr marL="139700" indent="0">
              <a:buNone/>
            </a:pPr>
            <a:r>
              <a:rPr lang="vi-VN">
                <a:solidFill>
                  <a:srgbClr val="D4D4D4"/>
                </a:solidFill>
                <a:latin typeface="Consolas" panose="020B0609020204030204" pitchFamily="49" charset="0"/>
              </a:rPr>
              <a:t>    }</a:t>
            </a:r>
          </a:p>
          <a:p>
            <a:pPr marL="139700" indent="0">
              <a:buNone/>
            </a:pPr>
            <a:r>
              <a:rPr lang="vi-VN">
                <a:solidFill>
                  <a:srgbClr val="D4D4D4"/>
                </a:solidFill>
                <a:latin typeface="Consolas" panose="020B0609020204030204" pitchFamily="49" charset="0"/>
              </a:rPr>
              <a:t>    </a:t>
            </a:r>
            <a:r>
              <a:rPr lang="vi-VN">
                <a:solidFill>
                  <a:srgbClr val="DCDCAA"/>
                </a:solidFill>
                <a:latin typeface="Consolas" panose="020B0609020204030204" pitchFamily="49" charset="0"/>
              </a:rPr>
              <a:t>sort</a:t>
            </a:r>
            <a:r>
              <a:rPr lang="vi-VN">
                <a:solidFill>
                  <a:srgbClr val="D4D4D4"/>
                </a:solidFill>
                <a:latin typeface="Consolas" panose="020B0609020204030204" pitchFamily="49" charset="0"/>
              </a:rPr>
              <a:t>(</a:t>
            </a:r>
            <a:r>
              <a:rPr lang="vi-VN">
                <a:solidFill>
                  <a:srgbClr val="9CDCFE"/>
                </a:solidFill>
                <a:latin typeface="Consolas" panose="020B0609020204030204" pitchFamily="49" charset="0"/>
              </a:rPr>
              <a:t>point</a:t>
            </a:r>
            <a:r>
              <a:rPr lang="vi-VN">
                <a:solidFill>
                  <a:srgbClr val="D4D4D4"/>
                </a:solidFill>
                <a:latin typeface="Consolas" panose="020B0609020204030204" pitchFamily="49" charset="0"/>
              </a:rPr>
              <a:t>.</a:t>
            </a:r>
            <a:r>
              <a:rPr lang="vi-VN">
                <a:solidFill>
                  <a:srgbClr val="DCDCAA"/>
                </a:solidFill>
                <a:latin typeface="Consolas" panose="020B0609020204030204" pitchFamily="49" charset="0"/>
              </a:rPr>
              <a:t>begin</a:t>
            </a:r>
            <a:r>
              <a:rPr lang="vi-VN">
                <a:solidFill>
                  <a:srgbClr val="D4D4D4"/>
                </a:solidFill>
                <a:latin typeface="Consolas" panose="020B0609020204030204" pitchFamily="49" charset="0"/>
              </a:rPr>
              <a:t>(),</a:t>
            </a:r>
            <a:r>
              <a:rPr lang="vi-VN">
                <a:solidFill>
                  <a:srgbClr val="9CDCFE"/>
                </a:solidFill>
                <a:latin typeface="Consolas" panose="020B0609020204030204" pitchFamily="49" charset="0"/>
              </a:rPr>
              <a:t>point</a:t>
            </a:r>
            <a:r>
              <a:rPr lang="vi-VN">
                <a:solidFill>
                  <a:srgbClr val="D4D4D4"/>
                </a:solidFill>
                <a:latin typeface="Consolas" panose="020B0609020204030204" pitchFamily="49" charset="0"/>
              </a:rPr>
              <a:t>.</a:t>
            </a:r>
            <a:r>
              <a:rPr lang="vi-VN">
                <a:solidFill>
                  <a:srgbClr val="DCDCAA"/>
                </a:solidFill>
                <a:latin typeface="Consolas" panose="020B0609020204030204" pitchFamily="49" charset="0"/>
              </a:rPr>
              <a:t>end</a:t>
            </a:r>
            <a:r>
              <a:rPr lang="vi-VN">
                <a:solidFill>
                  <a:srgbClr val="D4D4D4"/>
                </a:solidFill>
                <a:latin typeface="Consolas" panose="020B0609020204030204" pitchFamily="49" charset="0"/>
              </a:rPr>
              <a:t>());</a:t>
            </a:r>
          </a:p>
          <a:p>
            <a:pPr marL="139700" indent="0">
              <a:buNone/>
            </a:pPr>
            <a:r>
              <a:rPr lang="vi-VN">
                <a:solidFill>
                  <a:srgbClr val="D4D4D4"/>
                </a:solidFill>
                <a:latin typeface="Consolas" panose="020B0609020204030204" pitchFamily="49" charset="0"/>
              </a:rPr>
              <a:t>    </a:t>
            </a:r>
            <a:r>
              <a:rPr lang="vi-VN">
                <a:solidFill>
                  <a:srgbClr val="C586C0"/>
                </a:solidFill>
                <a:latin typeface="Consolas" panose="020B0609020204030204" pitchFamily="49" charset="0"/>
              </a:rPr>
              <a:t>for</a:t>
            </a:r>
            <a:r>
              <a:rPr lang="vi-VN">
                <a:solidFill>
                  <a:srgbClr val="D4D4D4"/>
                </a:solidFill>
                <a:latin typeface="Consolas" panose="020B0609020204030204" pitchFamily="49" charset="0"/>
              </a:rPr>
              <a:t>(</a:t>
            </a:r>
            <a:r>
              <a:rPr lang="vi-VN">
                <a:solidFill>
                  <a:srgbClr val="569CD6"/>
                </a:solidFill>
                <a:latin typeface="Consolas" panose="020B0609020204030204" pitchFamily="49" charset="0"/>
              </a:rPr>
              <a:t>int</a:t>
            </a:r>
            <a:r>
              <a:rPr lang="vi-VN">
                <a:solidFill>
                  <a:srgbClr val="D4D4D4"/>
                </a:solidFill>
                <a:latin typeface="Consolas" panose="020B0609020204030204" pitchFamily="49" charset="0"/>
              </a:rPr>
              <a:t> i=</a:t>
            </a:r>
            <a:r>
              <a:rPr lang="vi-VN">
                <a:solidFill>
                  <a:srgbClr val="B5CEA8"/>
                </a:solidFill>
                <a:latin typeface="Consolas" panose="020B0609020204030204" pitchFamily="49" charset="0"/>
              </a:rPr>
              <a:t>0</a:t>
            </a:r>
            <a:r>
              <a:rPr lang="vi-VN">
                <a:solidFill>
                  <a:srgbClr val="D4D4D4"/>
                </a:solidFill>
                <a:latin typeface="Consolas" panose="020B0609020204030204" pitchFamily="49" charset="0"/>
              </a:rPr>
              <a:t>; i&lt; </a:t>
            </a:r>
            <a:r>
              <a:rPr lang="vi-VN">
                <a:solidFill>
                  <a:srgbClr val="9CDCFE"/>
                </a:solidFill>
                <a:latin typeface="Consolas" panose="020B0609020204030204" pitchFamily="49" charset="0"/>
              </a:rPr>
              <a:t>point</a:t>
            </a:r>
            <a:r>
              <a:rPr lang="vi-VN">
                <a:solidFill>
                  <a:srgbClr val="D4D4D4"/>
                </a:solidFill>
                <a:latin typeface="Consolas" panose="020B0609020204030204" pitchFamily="49" charset="0"/>
              </a:rPr>
              <a:t>.</a:t>
            </a:r>
            <a:r>
              <a:rPr lang="vi-VN">
                <a:solidFill>
                  <a:srgbClr val="DCDCAA"/>
                </a:solidFill>
                <a:latin typeface="Consolas" panose="020B0609020204030204" pitchFamily="49" charset="0"/>
              </a:rPr>
              <a:t>size</a:t>
            </a:r>
            <a:r>
              <a:rPr lang="vi-VN">
                <a:solidFill>
                  <a:srgbClr val="D4D4D4"/>
                </a:solidFill>
                <a:latin typeface="Consolas" panose="020B0609020204030204" pitchFamily="49" charset="0"/>
              </a:rPr>
              <a:t>(); i++) {</a:t>
            </a:r>
            <a:r>
              <a:rPr lang="vi-VN">
                <a:solidFill>
                  <a:srgbClr val="6A9955"/>
                </a:solidFill>
                <a:latin typeface="Consolas" panose="020B0609020204030204" pitchFamily="49" charset="0"/>
              </a:rPr>
              <a:t> ///sweep line</a:t>
            </a:r>
            <a:endParaRPr lang="vi-VN">
              <a:solidFill>
                <a:srgbClr val="D4D4D4"/>
              </a:solidFill>
              <a:latin typeface="Consolas" panose="020B0609020204030204" pitchFamily="49" charset="0"/>
            </a:endParaRPr>
          </a:p>
          <a:p>
            <a:pPr marL="139700" indent="0">
              <a:buNone/>
            </a:pPr>
            <a:r>
              <a:rPr lang="vi-VN">
                <a:solidFill>
                  <a:srgbClr val="D4D4D4"/>
                </a:solidFill>
                <a:latin typeface="Consolas" panose="020B0609020204030204" pitchFamily="49" charset="0"/>
              </a:rPr>
              <a:t>        </a:t>
            </a:r>
            <a:r>
              <a:rPr lang="vi-VN">
                <a:solidFill>
                  <a:srgbClr val="C586C0"/>
                </a:solidFill>
                <a:latin typeface="Consolas" panose="020B0609020204030204" pitchFamily="49" charset="0"/>
              </a:rPr>
              <a:t>if</a:t>
            </a:r>
            <a:r>
              <a:rPr lang="vi-VN">
                <a:solidFill>
                  <a:srgbClr val="D4D4D4"/>
                </a:solidFill>
                <a:latin typeface="Consolas" panose="020B0609020204030204" pitchFamily="49" charset="0"/>
              </a:rPr>
              <a:t>(point [i].</a:t>
            </a:r>
            <a:r>
              <a:rPr lang="vi-VN">
                <a:solidFill>
                  <a:srgbClr val="9CDCFE"/>
                </a:solidFill>
                <a:latin typeface="Consolas" panose="020B0609020204030204" pitchFamily="49" charset="0"/>
              </a:rPr>
              <a:t>second</a:t>
            </a:r>
            <a:r>
              <a:rPr lang="vi-VN">
                <a:solidFill>
                  <a:srgbClr val="D4D4D4"/>
                </a:solidFill>
                <a:latin typeface="Consolas" panose="020B0609020204030204" pitchFamily="49" charset="0"/>
              </a:rPr>
              <a:t>==</a:t>
            </a:r>
            <a:r>
              <a:rPr lang="vi-VN">
                <a:solidFill>
                  <a:srgbClr val="B5CEA8"/>
                </a:solidFill>
                <a:latin typeface="Consolas" panose="020B0609020204030204" pitchFamily="49" charset="0"/>
              </a:rPr>
              <a:t>0</a:t>
            </a:r>
            <a:r>
              <a:rPr lang="vi-VN">
                <a:solidFill>
                  <a:srgbClr val="D4D4D4"/>
                </a:solidFill>
                <a:latin typeface="Consolas" panose="020B0609020204030204" pitchFamily="49" charset="0"/>
              </a:rPr>
              <a:t>)</a:t>
            </a:r>
          </a:p>
          <a:p>
            <a:pPr marL="139700" indent="0">
              <a:buNone/>
            </a:pPr>
            <a:r>
              <a:rPr lang="vi-VN">
                <a:solidFill>
                  <a:srgbClr val="D4D4D4"/>
                </a:solidFill>
                <a:latin typeface="Consolas" panose="020B0609020204030204" pitchFamily="49" charset="0"/>
              </a:rPr>
              <a:t>            res=</a:t>
            </a:r>
            <a:r>
              <a:rPr lang="vi-VN">
                <a:solidFill>
                  <a:srgbClr val="DCDCAA"/>
                </a:solidFill>
                <a:latin typeface="Consolas" panose="020B0609020204030204" pitchFamily="49" charset="0"/>
              </a:rPr>
              <a:t>max</a:t>
            </a:r>
            <a:r>
              <a:rPr lang="vi-VN">
                <a:solidFill>
                  <a:srgbClr val="D4D4D4"/>
                </a:solidFill>
                <a:latin typeface="Consolas" panose="020B0609020204030204" pitchFamily="49" charset="0"/>
              </a:rPr>
              <a:t>(res,++cnt);</a:t>
            </a:r>
          </a:p>
          <a:p>
            <a:pPr marL="139700" indent="0">
              <a:buNone/>
            </a:pPr>
            <a:r>
              <a:rPr lang="vi-VN">
                <a:solidFill>
                  <a:srgbClr val="D4D4D4"/>
                </a:solidFill>
                <a:latin typeface="Consolas" panose="020B0609020204030204" pitchFamily="49" charset="0"/>
              </a:rPr>
              <a:t>        </a:t>
            </a:r>
            <a:r>
              <a:rPr lang="vi-VN">
                <a:solidFill>
                  <a:srgbClr val="C586C0"/>
                </a:solidFill>
                <a:latin typeface="Consolas" panose="020B0609020204030204" pitchFamily="49" charset="0"/>
              </a:rPr>
              <a:t>else</a:t>
            </a:r>
            <a:endParaRPr lang="vi-VN">
              <a:solidFill>
                <a:srgbClr val="D4D4D4"/>
              </a:solidFill>
              <a:latin typeface="Consolas" panose="020B0609020204030204" pitchFamily="49" charset="0"/>
            </a:endParaRPr>
          </a:p>
          <a:p>
            <a:pPr marL="139700" indent="0">
              <a:buNone/>
            </a:pPr>
            <a:r>
              <a:rPr lang="vi-VN">
                <a:solidFill>
                  <a:srgbClr val="D4D4D4"/>
                </a:solidFill>
                <a:latin typeface="Consolas" panose="020B0609020204030204" pitchFamily="49" charset="0"/>
              </a:rPr>
              <a:t>            cnt--;</a:t>
            </a:r>
          </a:p>
          <a:p>
            <a:pPr marL="139700" indent="0">
              <a:buNone/>
            </a:pPr>
            <a:r>
              <a:rPr lang="vi-VN">
                <a:solidFill>
                  <a:srgbClr val="D4D4D4"/>
                </a:solidFill>
                <a:latin typeface="Consolas" panose="020B0609020204030204" pitchFamily="49" charset="0"/>
              </a:rPr>
              <a:t>    }</a:t>
            </a:r>
          </a:p>
          <a:p>
            <a:pPr marL="139700" indent="0">
              <a:buNone/>
            </a:pPr>
            <a:r>
              <a:rPr lang="vi-VN">
                <a:solidFill>
                  <a:srgbClr val="D4D4D4"/>
                </a:solidFill>
                <a:latin typeface="Consolas" panose="020B0609020204030204" pitchFamily="49" charset="0"/>
              </a:rPr>
              <a:t>    cout&lt;&lt;res;</a:t>
            </a:r>
          </a:p>
          <a:p>
            <a:pPr marL="139700" indent="0">
              <a:buNone/>
            </a:pPr>
            <a:r>
              <a:rPr lang="vi-VN">
                <a:solidFill>
                  <a:srgbClr val="D4D4D4"/>
                </a:solidFill>
                <a:latin typeface="Consolas" panose="020B0609020204030204" pitchFamily="49" charset="0"/>
              </a:rPr>
              <a:t>}</a:t>
            </a:r>
          </a:p>
          <a:p>
            <a:pPr marL="139700" indent="0">
              <a:buNone/>
            </a:pPr>
            <a:br>
              <a:rPr lang="vi-VN">
                <a:solidFill>
                  <a:srgbClr val="D4D4D4"/>
                </a:solidFill>
                <a:latin typeface="Consolas" panose="020B0609020204030204" pitchFamily="49" charset="0"/>
              </a:rPr>
            </a:br>
            <a:endParaRPr lang="vi-VN">
              <a:solidFill>
                <a:srgbClr val="D4D4D4"/>
              </a:solidFill>
              <a:latin typeface="Consolas" panose="020B0609020204030204" pitchFamily="49" charset="0"/>
            </a:endParaRPr>
          </a:p>
        </p:txBody>
      </p:sp>
    </p:spTree>
    <p:extLst>
      <p:ext uri="{BB962C8B-B14F-4D97-AF65-F5344CB8AC3E}">
        <p14:creationId xmlns:p14="http://schemas.microsoft.com/office/powerpoint/2010/main" val="2835168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3"/>
        <p:cNvGrpSpPr/>
        <p:nvPr/>
      </p:nvGrpSpPr>
      <p:grpSpPr>
        <a:xfrm>
          <a:off x="0" y="0"/>
          <a:ext cx="0" cy="0"/>
          <a:chOff x="0" y="0"/>
          <a:chExt cx="0" cy="0"/>
        </a:xfrm>
      </p:grpSpPr>
      <p:sp>
        <p:nvSpPr>
          <p:cNvPr id="184" name="Google Shape;184;p37"/>
          <p:cNvSpPr txBox="1">
            <a:spLocks noGrp="1"/>
          </p:cNvSpPr>
          <p:nvPr>
            <p:ph type="title"/>
          </p:nvPr>
        </p:nvSpPr>
        <p:spPr>
          <a:xfrm>
            <a:off x="2374627" y="1387981"/>
            <a:ext cx="2197373" cy="92404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ELEMENTARY OPERATIONS</a:t>
            </a:r>
            <a:endParaRPr/>
          </a:p>
        </p:txBody>
      </p:sp>
      <p:sp>
        <p:nvSpPr>
          <p:cNvPr id="185" name="Google Shape;185;p37"/>
          <p:cNvSpPr txBox="1">
            <a:spLocks noGrp="1"/>
          </p:cNvSpPr>
          <p:nvPr>
            <p:ph type="title" idx="2"/>
          </p:nvPr>
        </p:nvSpPr>
        <p:spPr>
          <a:xfrm>
            <a:off x="5143323" y="3451167"/>
            <a:ext cx="572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187" name="Google Shape;187;p37"/>
          <p:cNvSpPr txBox="1">
            <a:spLocks noGrp="1"/>
          </p:cNvSpPr>
          <p:nvPr>
            <p:ph type="title" idx="3"/>
          </p:nvPr>
        </p:nvSpPr>
        <p:spPr>
          <a:xfrm>
            <a:off x="5815728" y="1520839"/>
            <a:ext cx="2090394"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SWEEP-LINE</a:t>
            </a:r>
            <a:endParaRPr/>
          </a:p>
        </p:txBody>
      </p:sp>
      <p:sp>
        <p:nvSpPr>
          <p:cNvPr id="189" name="Google Shape;189;p37"/>
          <p:cNvSpPr txBox="1">
            <a:spLocks noGrp="1"/>
          </p:cNvSpPr>
          <p:nvPr>
            <p:ph type="title" idx="5"/>
          </p:nvPr>
        </p:nvSpPr>
        <p:spPr>
          <a:xfrm>
            <a:off x="2374627" y="3473667"/>
            <a:ext cx="1922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POLYGON</a:t>
            </a:r>
            <a:endParaRPr/>
          </a:p>
        </p:txBody>
      </p:sp>
      <p:sp>
        <p:nvSpPr>
          <p:cNvPr id="191" name="Google Shape;191;p37"/>
          <p:cNvSpPr txBox="1">
            <a:spLocks noGrp="1"/>
          </p:cNvSpPr>
          <p:nvPr>
            <p:ph type="title" idx="7"/>
          </p:nvPr>
        </p:nvSpPr>
        <p:spPr>
          <a:xfrm>
            <a:off x="5815728" y="3497963"/>
            <a:ext cx="2506706"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APPLICATIONS </a:t>
            </a:r>
            <a:endParaRPr/>
          </a:p>
        </p:txBody>
      </p:sp>
      <p:sp>
        <p:nvSpPr>
          <p:cNvPr id="193" name="Google Shape;193;p37"/>
          <p:cNvSpPr txBox="1">
            <a:spLocks noGrp="1"/>
          </p:cNvSpPr>
          <p:nvPr>
            <p:ph type="title" idx="9"/>
          </p:nvPr>
        </p:nvSpPr>
        <p:spPr>
          <a:xfrm>
            <a:off x="1702222" y="3451167"/>
            <a:ext cx="572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194" name="Google Shape;194;p37"/>
          <p:cNvSpPr txBox="1">
            <a:spLocks noGrp="1"/>
          </p:cNvSpPr>
          <p:nvPr>
            <p:ph type="title" idx="13"/>
          </p:nvPr>
        </p:nvSpPr>
        <p:spPr>
          <a:xfrm>
            <a:off x="1702222" y="1475839"/>
            <a:ext cx="572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195" name="Google Shape;195;p37"/>
          <p:cNvSpPr txBox="1">
            <a:spLocks noGrp="1"/>
          </p:cNvSpPr>
          <p:nvPr>
            <p:ph type="title" idx="14"/>
          </p:nvPr>
        </p:nvSpPr>
        <p:spPr>
          <a:xfrm>
            <a:off x="5143323" y="1475839"/>
            <a:ext cx="572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196" name="Google Shape;196;p37"/>
          <p:cNvSpPr txBox="1">
            <a:spLocks noGrp="1"/>
          </p:cNvSpPr>
          <p:nvPr>
            <p:ph type="title" idx="15"/>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a:latin typeface="DVN-Poppins ExtBd" pitchFamily="2" charset="0"/>
                <a:cs typeface="DVN-Poppins ExtBd" pitchFamily="2" charset="0"/>
              </a:rPr>
              <a:t>NỘI DUNG</a:t>
            </a:r>
            <a:endParaRPr b="1">
              <a:latin typeface="DVN-Poppins ExtBd" pitchFamily="2" charset="0"/>
              <a:cs typeface="DVN-Poppins ExtBd" pitchFamily="2"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8"/>
          <p:cNvSpPr txBox="1">
            <a:spLocks noGrp="1"/>
          </p:cNvSpPr>
          <p:nvPr>
            <p:ph type="title"/>
          </p:nvPr>
        </p:nvSpPr>
        <p:spPr>
          <a:xfrm>
            <a:off x="720000" y="2150850"/>
            <a:ext cx="770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POLYGON</a:t>
            </a:r>
            <a:endParaRPr/>
          </a:p>
        </p:txBody>
      </p:sp>
      <p:sp>
        <p:nvSpPr>
          <p:cNvPr id="202" name="Google Shape;202;p38"/>
          <p:cNvSpPr txBox="1">
            <a:spLocks noGrp="1"/>
          </p:cNvSpPr>
          <p:nvPr>
            <p:ph type="title" idx="2"/>
          </p:nvPr>
        </p:nvSpPr>
        <p:spPr>
          <a:xfrm>
            <a:off x="4039075" y="787325"/>
            <a:ext cx="1065900" cy="106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3</a:t>
            </a:r>
            <a:endParaRPr/>
          </a:p>
        </p:txBody>
      </p:sp>
    </p:spTree>
    <p:extLst>
      <p:ext uri="{BB962C8B-B14F-4D97-AF65-F5344CB8AC3E}">
        <p14:creationId xmlns:p14="http://schemas.microsoft.com/office/powerpoint/2010/main" val="12618262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6"/>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Segoe UI Black" panose="020B0A02040204020203" pitchFamily="34" charset="0"/>
                <a:ea typeface="Segoe UI Black" panose="020B0A02040204020203" pitchFamily="34" charset="0"/>
                <a:cs typeface="DVN-Poppins" pitchFamily="2" charset="0"/>
              </a:rPr>
              <a:t>ĐA GIÁC</a:t>
            </a:r>
            <a:endParaRPr>
              <a:latin typeface="Segoe UI Black" panose="020B0A02040204020203" pitchFamily="34" charset="0"/>
              <a:ea typeface="Segoe UI Black" panose="020B0A02040204020203" pitchFamily="34" charset="0"/>
              <a:cs typeface="DVN-Poppins" pitchFamily="2" charset="0"/>
            </a:endParaRPr>
          </a:p>
        </p:txBody>
      </p:sp>
      <p:sp>
        <p:nvSpPr>
          <p:cNvPr id="179" name="Google Shape;179;p36"/>
          <p:cNvSpPr txBox="1">
            <a:spLocks noGrp="1"/>
          </p:cNvSpPr>
          <p:nvPr>
            <p:ph type="body" idx="1"/>
          </p:nvPr>
        </p:nvSpPr>
        <p:spPr>
          <a:xfrm>
            <a:off x="720000" y="1027656"/>
            <a:ext cx="7704000" cy="48110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b="1">
                <a:solidFill>
                  <a:srgbClr val="54B4B3"/>
                </a:solidFill>
                <a:latin typeface="Segoe UI Semibold" panose="020B0702040204020203" pitchFamily="34" charset="0"/>
                <a:cs typeface="Segoe UI Semibold" panose="020B0702040204020203" pitchFamily="34" charset="0"/>
              </a:rPr>
              <a:t>ĐA GIÁC LÀ GÌ?</a:t>
            </a:r>
            <a:endParaRPr lang="en-US" sz="1800" b="1">
              <a:solidFill>
                <a:srgbClr val="313131"/>
              </a:solidFill>
              <a:latin typeface="Segoe UI Semibold" panose="020B0702040204020203" pitchFamily="34" charset="0"/>
              <a:cs typeface="Segoe UI Semibold" panose="020B0702040204020203" pitchFamily="34" charset="0"/>
            </a:endParaRPr>
          </a:p>
        </p:txBody>
      </p:sp>
      <p:sp>
        <p:nvSpPr>
          <p:cNvPr id="5" name="Google Shape;179;p36">
            <a:extLst>
              <a:ext uri="{FF2B5EF4-FFF2-40B4-BE49-F238E27FC236}">
                <a16:creationId xmlns:a16="http://schemas.microsoft.com/office/drawing/2014/main" id="{FA918FCC-8B79-B97C-14BD-C00AEDEEB0E1}"/>
              </a:ext>
            </a:extLst>
          </p:cNvPr>
          <p:cNvSpPr txBox="1">
            <a:spLocks/>
          </p:cNvSpPr>
          <p:nvPr/>
        </p:nvSpPr>
        <p:spPr>
          <a:xfrm>
            <a:off x="720000" y="1401036"/>
            <a:ext cx="7704000" cy="10449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Poppins"/>
              <a:buChar char="●"/>
              <a:defRPr sz="1200" b="0" i="0" u="none" strike="noStrike" cap="none">
                <a:solidFill>
                  <a:srgbClr val="434343"/>
                </a:solidFill>
                <a:latin typeface="Poppins"/>
                <a:ea typeface="Poppins"/>
                <a:cs typeface="Poppins"/>
                <a:sym typeface="Poppins"/>
              </a:defRPr>
            </a:lvl1pPr>
            <a:lvl2pPr marL="914400" marR="0" lvl="1"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2pPr>
            <a:lvl3pPr marL="1371600" marR="0" lvl="2"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3pPr>
            <a:lvl4pPr marL="1828800" marR="0" lvl="3"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4pPr>
            <a:lvl5pPr marL="2286000" marR="0" lvl="4"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5pPr>
            <a:lvl6pPr marL="2743200" marR="0" lvl="5"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6pPr>
            <a:lvl7pPr marL="3200400" marR="0" lvl="6"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7pPr>
            <a:lvl8pPr marL="3657600" marR="0" lvl="7"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8pPr>
            <a:lvl9pPr marL="4114800" marR="0" lvl="8"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9pPr>
          </a:lstStyle>
          <a:p>
            <a:pPr marL="0" indent="0">
              <a:buFont typeface="Poppins"/>
              <a:buNone/>
            </a:pPr>
            <a:r>
              <a:rPr lang="vi-VN" sz="1800" b="1">
                <a:solidFill>
                  <a:srgbClr val="313131"/>
                </a:solidFill>
                <a:latin typeface="Segoe UI Semibold" panose="020B0702040204020203" pitchFamily="34" charset="0"/>
                <a:cs typeface="Segoe UI Semibold" panose="020B0702040204020203" pitchFamily="34" charset="0"/>
              </a:rPr>
              <a:t>Trong hình học phẳng, đa giác là một đường gấp khúc</a:t>
            </a:r>
            <a:r>
              <a:rPr lang="en-US" sz="1800" b="1">
                <a:solidFill>
                  <a:srgbClr val="313131"/>
                </a:solidFill>
                <a:latin typeface="Segoe UI Semibold" panose="020B0702040204020203" pitchFamily="34" charset="0"/>
                <a:cs typeface="Segoe UI Semibold" panose="020B0702040204020203" pitchFamily="34" charset="0"/>
              </a:rPr>
              <a:t> </a:t>
            </a:r>
            <a:r>
              <a:rPr lang="vi-VN" sz="1800" b="1">
                <a:solidFill>
                  <a:srgbClr val="313131"/>
                </a:solidFill>
                <a:latin typeface="Segoe UI Semibold" panose="020B0702040204020203" pitchFamily="34" charset="0"/>
                <a:cs typeface="Segoe UI Semibold" panose="020B0702040204020203" pitchFamily="34" charset="0"/>
              </a:rPr>
              <a:t>phẳng khép kín, nghĩa là gồm những đoạn thẳng nối</a:t>
            </a:r>
            <a:r>
              <a:rPr lang="en-US" sz="1800" b="1">
                <a:solidFill>
                  <a:srgbClr val="313131"/>
                </a:solidFill>
                <a:latin typeface="Segoe UI Semibold" panose="020B0702040204020203" pitchFamily="34" charset="0"/>
                <a:cs typeface="Segoe UI Semibold" panose="020B0702040204020203" pitchFamily="34" charset="0"/>
              </a:rPr>
              <a:t> </a:t>
            </a:r>
            <a:r>
              <a:rPr lang="vi-VN" sz="1800" b="1">
                <a:solidFill>
                  <a:srgbClr val="313131"/>
                </a:solidFill>
                <a:latin typeface="Segoe UI Semibold" panose="020B0702040204020203" pitchFamily="34" charset="0"/>
                <a:cs typeface="Segoe UI Semibold" panose="020B0702040204020203" pitchFamily="34" charset="0"/>
              </a:rPr>
              <a:t>tiếp nhau, cùng nằm trên một mặt phẳng và khép kín.</a:t>
            </a:r>
            <a:endParaRPr lang="en-US" sz="1800" b="1">
              <a:solidFill>
                <a:srgbClr val="313131"/>
              </a:solidFill>
              <a:latin typeface="Segoe UI Semibold" panose="020B0702040204020203" pitchFamily="34" charset="0"/>
              <a:cs typeface="Segoe UI Semibold" panose="020B0702040204020203" pitchFamily="34" charset="0"/>
            </a:endParaRPr>
          </a:p>
        </p:txBody>
      </p:sp>
      <p:sp>
        <p:nvSpPr>
          <p:cNvPr id="6" name="Hình chữ nhật: Cắt Góc Chéo 23">
            <a:extLst>
              <a:ext uri="{FF2B5EF4-FFF2-40B4-BE49-F238E27FC236}">
                <a16:creationId xmlns:a16="http://schemas.microsoft.com/office/drawing/2014/main" id="{DC7F3ED5-DBC0-6524-A245-6D1E616FC1DB}"/>
              </a:ext>
            </a:extLst>
          </p:cNvPr>
          <p:cNvSpPr/>
          <p:nvPr/>
        </p:nvSpPr>
        <p:spPr>
          <a:xfrm>
            <a:off x="6250940" y="2819400"/>
            <a:ext cx="1811020" cy="1811020"/>
          </a:xfrm>
          <a:custGeom>
            <a:avLst/>
            <a:gdLst>
              <a:gd name="connsiteX0" fmla="*/ 0 w 1300480"/>
              <a:gd name="connsiteY0" fmla="*/ 0 h 1300480"/>
              <a:gd name="connsiteX1" fmla="*/ 1083729 w 1300480"/>
              <a:gd name="connsiteY1" fmla="*/ 0 h 1300480"/>
              <a:gd name="connsiteX2" fmla="*/ 1300480 w 1300480"/>
              <a:gd name="connsiteY2" fmla="*/ 216751 h 1300480"/>
              <a:gd name="connsiteX3" fmla="*/ 1300480 w 1300480"/>
              <a:gd name="connsiteY3" fmla="*/ 1300480 h 1300480"/>
              <a:gd name="connsiteX4" fmla="*/ 1300480 w 1300480"/>
              <a:gd name="connsiteY4" fmla="*/ 1300480 h 1300480"/>
              <a:gd name="connsiteX5" fmla="*/ 216751 w 1300480"/>
              <a:gd name="connsiteY5" fmla="*/ 1300480 h 1300480"/>
              <a:gd name="connsiteX6" fmla="*/ 0 w 1300480"/>
              <a:gd name="connsiteY6" fmla="*/ 1083729 h 1300480"/>
              <a:gd name="connsiteX7" fmla="*/ 0 w 1300480"/>
              <a:gd name="connsiteY7" fmla="*/ 0 h 1300480"/>
              <a:gd name="connsiteX0" fmla="*/ 132080 w 1300480"/>
              <a:gd name="connsiteY0" fmla="*/ 208280 h 1300480"/>
              <a:gd name="connsiteX1" fmla="*/ 1083729 w 1300480"/>
              <a:gd name="connsiteY1" fmla="*/ 0 h 1300480"/>
              <a:gd name="connsiteX2" fmla="*/ 1300480 w 1300480"/>
              <a:gd name="connsiteY2" fmla="*/ 216751 h 1300480"/>
              <a:gd name="connsiteX3" fmla="*/ 1300480 w 1300480"/>
              <a:gd name="connsiteY3" fmla="*/ 1300480 h 1300480"/>
              <a:gd name="connsiteX4" fmla="*/ 1300480 w 1300480"/>
              <a:gd name="connsiteY4" fmla="*/ 1300480 h 1300480"/>
              <a:gd name="connsiteX5" fmla="*/ 216751 w 1300480"/>
              <a:gd name="connsiteY5" fmla="*/ 1300480 h 1300480"/>
              <a:gd name="connsiteX6" fmla="*/ 0 w 1300480"/>
              <a:gd name="connsiteY6" fmla="*/ 1083729 h 1300480"/>
              <a:gd name="connsiteX7" fmla="*/ 132080 w 1300480"/>
              <a:gd name="connsiteY7" fmla="*/ 208280 h 1300480"/>
              <a:gd name="connsiteX0" fmla="*/ 132080 w 1300480"/>
              <a:gd name="connsiteY0" fmla="*/ 208280 h 1300480"/>
              <a:gd name="connsiteX1" fmla="*/ 1083729 w 1300480"/>
              <a:gd name="connsiteY1" fmla="*/ 0 h 1300480"/>
              <a:gd name="connsiteX2" fmla="*/ 1300480 w 1300480"/>
              <a:gd name="connsiteY2" fmla="*/ 216751 h 1300480"/>
              <a:gd name="connsiteX3" fmla="*/ 1300480 w 1300480"/>
              <a:gd name="connsiteY3" fmla="*/ 1300480 h 1300480"/>
              <a:gd name="connsiteX4" fmla="*/ 1071880 w 1300480"/>
              <a:gd name="connsiteY4" fmla="*/ 1031240 h 1300480"/>
              <a:gd name="connsiteX5" fmla="*/ 216751 w 1300480"/>
              <a:gd name="connsiteY5" fmla="*/ 1300480 h 1300480"/>
              <a:gd name="connsiteX6" fmla="*/ 0 w 1300480"/>
              <a:gd name="connsiteY6" fmla="*/ 1083729 h 1300480"/>
              <a:gd name="connsiteX7" fmla="*/ 132080 w 1300480"/>
              <a:gd name="connsiteY7" fmla="*/ 208280 h 130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0480" h="1300480">
                <a:moveTo>
                  <a:pt x="132080" y="208280"/>
                </a:moveTo>
                <a:lnTo>
                  <a:pt x="1083729" y="0"/>
                </a:lnTo>
                <a:lnTo>
                  <a:pt x="1300480" y="216751"/>
                </a:lnTo>
                <a:lnTo>
                  <a:pt x="1300480" y="1300480"/>
                </a:lnTo>
                <a:lnTo>
                  <a:pt x="1071880" y="1031240"/>
                </a:lnTo>
                <a:lnTo>
                  <a:pt x="216751" y="1300480"/>
                </a:lnTo>
                <a:lnTo>
                  <a:pt x="0" y="1083729"/>
                </a:lnTo>
                <a:lnTo>
                  <a:pt x="132080" y="208280"/>
                </a:lnTo>
                <a:close/>
              </a:path>
            </a:pathLst>
          </a:custGeom>
          <a:ln w="19050">
            <a:solidFill>
              <a:schemeClr val="accent3">
                <a:lumMod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vi-VN"/>
          </a:p>
        </p:txBody>
      </p:sp>
      <p:sp>
        <p:nvSpPr>
          <p:cNvPr id="2" name="Hình ngũ giác 1">
            <a:extLst>
              <a:ext uri="{FF2B5EF4-FFF2-40B4-BE49-F238E27FC236}">
                <a16:creationId xmlns:a16="http://schemas.microsoft.com/office/drawing/2014/main" id="{341A8F70-D4AE-C86D-CE8F-5D280C9798D0}"/>
              </a:ext>
            </a:extLst>
          </p:cNvPr>
          <p:cNvSpPr/>
          <p:nvPr/>
        </p:nvSpPr>
        <p:spPr>
          <a:xfrm>
            <a:off x="3329940" y="2658586"/>
            <a:ext cx="2202180" cy="2097314"/>
          </a:xfrm>
          <a:prstGeom prst="pentagon">
            <a:avLst/>
          </a:prstGeom>
          <a:ln w="19050">
            <a:solidFill>
              <a:schemeClr val="accent3">
                <a:lumMod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vi-VN"/>
          </a:p>
        </p:txBody>
      </p:sp>
      <p:sp>
        <p:nvSpPr>
          <p:cNvPr id="4" name="Tam giác Cân 3">
            <a:extLst>
              <a:ext uri="{FF2B5EF4-FFF2-40B4-BE49-F238E27FC236}">
                <a16:creationId xmlns:a16="http://schemas.microsoft.com/office/drawing/2014/main" id="{3546DC41-C836-C722-C831-7F8329C00D9A}"/>
              </a:ext>
            </a:extLst>
          </p:cNvPr>
          <p:cNvSpPr/>
          <p:nvPr/>
        </p:nvSpPr>
        <p:spPr>
          <a:xfrm rot="1460645">
            <a:off x="897629" y="3100713"/>
            <a:ext cx="2550564" cy="1044984"/>
          </a:xfrm>
          <a:custGeom>
            <a:avLst/>
            <a:gdLst>
              <a:gd name="connsiteX0" fmla="*/ 0 w 4076700"/>
              <a:gd name="connsiteY0" fmla="*/ 1722120 h 1722120"/>
              <a:gd name="connsiteX1" fmla="*/ 2038350 w 4076700"/>
              <a:gd name="connsiteY1" fmla="*/ 0 h 1722120"/>
              <a:gd name="connsiteX2" fmla="*/ 4076700 w 4076700"/>
              <a:gd name="connsiteY2" fmla="*/ 1722120 h 1722120"/>
              <a:gd name="connsiteX3" fmla="*/ 0 w 4076700"/>
              <a:gd name="connsiteY3" fmla="*/ 1722120 h 1722120"/>
              <a:gd name="connsiteX0" fmla="*/ 0 w 4076700"/>
              <a:gd name="connsiteY0" fmla="*/ 1424940 h 1424940"/>
              <a:gd name="connsiteX1" fmla="*/ 582930 w 4076700"/>
              <a:gd name="connsiteY1" fmla="*/ 0 h 1424940"/>
              <a:gd name="connsiteX2" fmla="*/ 4076700 w 4076700"/>
              <a:gd name="connsiteY2" fmla="*/ 1424940 h 1424940"/>
              <a:gd name="connsiteX3" fmla="*/ 0 w 4076700"/>
              <a:gd name="connsiteY3" fmla="*/ 1424940 h 1424940"/>
            </a:gdLst>
            <a:ahLst/>
            <a:cxnLst>
              <a:cxn ang="0">
                <a:pos x="connsiteX0" y="connsiteY0"/>
              </a:cxn>
              <a:cxn ang="0">
                <a:pos x="connsiteX1" y="connsiteY1"/>
              </a:cxn>
              <a:cxn ang="0">
                <a:pos x="connsiteX2" y="connsiteY2"/>
              </a:cxn>
              <a:cxn ang="0">
                <a:pos x="connsiteX3" y="connsiteY3"/>
              </a:cxn>
            </a:cxnLst>
            <a:rect l="l" t="t" r="r" b="b"/>
            <a:pathLst>
              <a:path w="4076700" h="1424940">
                <a:moveTo>
                  <a:pt x="0" y="1424940"/>
                </a:moveTo>
                <a:lnTo>
                  <a:pt x="582930" y="0"/>
                </a:lnTo>
                <a:lnTo>
                  <a:pt x="4076700" y="1424940"/>
                </a:lnTo>
                <a:lnTo>
                  <a:pt x="0" y="1424940"/>
                </a:lnTo>
                <a:close/>
              </a:path>
            </a:pathLst>
          </a:custGeom>
          <a:ln w="19050">
            <a:solidFill>
              <a:schemeClr val="accent3">
                <a:lumMod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vi-VN"/>
          </a:p>
        </p:txBody>
      </p:sp>
    </p:spTree>
    <p:extLst>
      <p:ext uri="{BB962C8B-B14F-4D97-AF65-F5344CB8AC3E}">
        <p14:creationId xmlns:p14="http://schemas.microsoft.com/office/powerpoint/2010/main" val="28958084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6"/>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Segoe UI Black" panose="020B0A02040204020203" pitchFamily="34" charset="0"/>
                <a:ea typeface="Segoe UI Black" panose="020B0A02040204020203" pitchFamily="34" charset="0"/>
                <a:cs typeface="DVN-Poppins" pitchFamily="2" charset="0"/>
              </a:rPr>
              <a:t>ĐA GIÁC</a:t>
            </a:r>
            <a:endParaRPr>
              <a:latin typeface="Segoe UI Black" panose="020B0A02040204020203" pitchFamily="34" charset="0"/>
              <a:ea typeface="Segoe UI Black" panose="020B0A02040204020203" pitchFamily="34" charset="0"/>
              <a:cs typeface="DVN-Poppins" pitchFamily="2" charset="0"/>
            </a:endParaRPr>
          </a:p>
        </p:txBody>
      </p:sp>
      <p:sp>
        <p:nvSpPr>
          <p:cNvPr id="179" name="Google Shape;179;p36"/>
          <p:cNvSpPr txBox="1">
            <a:spLocks noGrp="1"/>
          </p:cNvSpPr>
          <p:nvPr>
            <p:ph type="body" idx="1"/>
          </p:nvPr>
        </p:nvSpPr>
        <p:spPr>
          <a:xfrm>
            <a:off x="720000" y="1027656"/>
            <a:ext cx="7704000" cy="48110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b="1">
                <a:solidFill>
                  <a:srgbClr val="54B4B3"/>
                </a:solidFill>
                <a:latin typeface="Segoe UI Semibold" panose="020B0702040204020203" pitchFamily="34" charset="0"/>
                <a:cs typeface="Segoe UI Semibold" panose="020B0702040204020203" pitchFamily="34" charset="0"/>
              </a:rPr>
              <a:t>DIỆN TÍCH CỦA MỘT ĐA GIÁC?</a:t>
            </a:r>
            <a:endParaRPr lang="en-US" sz="1800" b="1">
              <a:solidFill>
                <a:srgbClr val="313131"/>
              </a:solidFill>
              <a:latin typeface="Segoe UI Semibold" panose="020B0702040204020203" pitchFamily="34" charset="0"/>
              <a:cs typeface="Segoe UI Semibold" panose="020B0702040204020203" pitchFamily="34" charset="0"/>
            </a:endParaRPr>
          </a:p>
        </p:txBody>
      </p:sp>
      <p:pic>
        <p:nvPicPr>
          <p:cNvPr id="3" name="Hình ảnh 2">
            <a:extLst>
              <a:ext uri="{FF2B5EF4-FFF2-40B4-BE49-F238E27FC236}">
                <a16:creationId xmlns:a16="http://schemas.microsoft.com/office/drawing/2014/main" id="{319E9D96-BAE1-0BC5-5ADE-C5C928479D9E}"/>
              </a:ext>
            </a:extLst>
          </p:cNvPr>
          <p:cNvPicPr>
            <a:picLocks noChangeAspect="1"/>
          </p:cNvPicPr>
          <p:nvPr/>
        </p:nvPicPr>
        <p:blipFill>
          <a:blip r:embed="rId3"/>
          <a:stretch>
            <a:fillRect/>
          </a:stretch>
        </p:blipFill>
        <p:spPr>
          <a:xfrm>
            <a:off x="2414960" y="1508760"/>
            <a:ext cx="4314079" cy="3507988"/>
          </a:xfrm>
          <a:prstGeom prst="rect">
            <a:avLst/>
          </a:prstGeom>
        </p:spPr>
      </p:pic>
    </p:spTree>
    <p:extLst>
      <p:ext uri="{BB962C8B-B14F-4D97-AF65-F5344CB8AC3E}">
        <p14:creationId xmlns:p14="http://schemas.microsoft.com/office/powerpoint/2010/main" val="42239626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6"/>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Segoe UI Black" panose="020B0A02040204020203" pitchFamily="34" charset="0"/>
                <a:ea typeface="Segoe UI Black" panose="020B0A02040204020203" pitchFamily="34" charset="0"/>
                <a:cs typeface="DVN-Poppins" pitchFamily="2" charset="0"/>
              </a:rPr>
              <a:t>ĐA GIÁC</a:t>
            </a:r>
            <a:endParaRPr>
              <a:latin typeface="Segoe UI Black" panose="020B0A02040204020203" pitchFamily="34" charset="0"/>
              <a:ea typeface="Segoe UI Black" panose="020B0A02040204020203" pitchFamily="34" charset="0"/>
              <a:cs typeface="DVN-Poppins" pitchFamily="2" charset="0"/>
            </a:endParaRPr>
          </a:p>
        </p:txBody>
      </p:sp>
      <p:sp>
        <p:nvSpPr>
          <p:cNvPr id="179" name="Google Shape;179;p36"/>
          <p:cNvSpPr txBox="1">
            <a:spLocks noGrp="1"/>
          </p:cNvSpPr>
          <p:nvPr>
            <p:ph type="body" idx="1"/>
          </p:nvPr>
        </p:nvSpPr>
        <p:spPr>
          <a:xfrm>
            <a:off x="720000" y="1027656"/>
            <a:ext cx="7704000" cy="48110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b="1">
                <a:solidFill>
                  <a:srgbClr val="54B4B3"/>
                </a:solidFill>
                <a:latin typeface="Segoe UI Semibold" panose="020B0702040204020203" pitchFamily="34" charset="0"/>
                <a:cs typeface="Segoe UI Semibold" panose="020B0702040204020203" pitchFamily="34" charset="0"/>
              </a:rPr>
              <a:t>DIỆN TÍCH CỦA MỘT ĐA GIÁC?</a:t>
            </a:r>
            <a:endParaRPr lang="en-US" sz="1800" b="1">
              <a:solidFill>
                <a:srgbClr val="313131"/>
              </a:solidFill>
              <a:latin typeface="Segoe UI Semibold" panose="020B0702040204020203" pitchFamily="34" charset="0"/>
              <a:cs typeface="Segoe UI Semibold" panose="020B0702040204020203" pitchFamily="34" charset="0"/>
            </a:endParaRPr>
          </a:p>
        </p:txBody>
      </p:sp>
      <p:pic>
        <p:nvPicPr>
          <p:cNvPr id="3" name="Hình ảnh 2">
            <a:extLst>
              <a:ext uri="{FF2B5EF4-FFF2-40B4-BE49-F238E27FC236}">
                <a16:creationId xmlns:a16="http://schemas.microsoft.com/office/drawing/2014/main" id="{319E9D96-BAE1-0BC5-5ADE-C5C928479D9E}"/>
              </a:ext>
            </a:extLst>
          </p:cNvPr>
          <p:cNvPicPr>
            <a:picLocks noChangeAspect="1"/>
          </p:cNvPicPr>
          <p:nvPr/>
        </p:nvPicPr>
        <p:blipFill>
          <a:blip r:embed="rId3"/>
          <a:stretch>
            <a:fillRect/>
          </a:stretch>
        </p:blipFill>
        <p:spPr>
          <a:xfrm>
            <a:off x="4399853" y="1508760"/>
            <a:ext cx="3911356" cy="3180514"/>
          </a:xfrm>
          <a:prstGeom prst="rect">
            <a:avLst/>
          </a:prstGeom>
        </p:spPr>
      </p:pic>
      <mc:AlternateContent xmlns:mc="http://schemas.openxmlformats.org/markup-compatibility/2006" xmlns:a14="http://schemas.microsoft.com/office/drawing/2010/main">
        <mc:Choice Requires="a14">
          <p:sp>
            <p:nvSpPr>
              <p:cNvPr id="5" name="Hộp Văn bản 4">
                <a:extLst>
                  <a:ext uri="{FF2B5EF4-FFF2-40B4-BE49-F238E27FC236}">
                    <a16:creationId xmlns:a16="http://schemas.microsoft.com/office/drawing/2014/main" id="{1CDCC6B6-184F-3235-4522-E1271BF0571A}"/>
                  </a:ext>
                </a:extLst>
              </p:cNvPr>
              <p:cNvSpPr txBox="1"/>
              <p:nvPr/>
            </p:nvSpPr>
            <p:spPr>
              <a:xfrm>
                <a:off x="173626" y="2512277"/>
                <a:ext cx="4594302" cy="7771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vi-VN" sz="2000" b="1" i="1" smtClean="0">
                          <a:latin typeface="Cambria Math" panose="02040503050406030204" pitchFamily="18" charset="0"/>
                        </a:rPr>
                        <m:t>𝒔</m:t>
                      </m:r>
                      <m:r>
                        <a:rPr lang="vi-VN" sz="2000" b="1" i="1" smtClean="0">
                          <a:latin typeface="Cambria Math" panose="02040503050406030204" pitchFamily="18" charset="0"/>
                        </a:rPr>
                        <m:t>=</m:t>
                      </m:r>
                      <m:d>
                        <m:dPr>
                          <m:begChr m:val="|"/>
                          <m:endChr m:val="|"/>
                          <m:ctrlPr>
                            <a:rPr lang="vi-VN" sz="2000" b="1" i="1" smtClean="0">
                              <a:solidFill>
                                <a:srgbClr val="836967"/>
                              </a:solidFill>
                              <a:latin typeface="Cambria Math" panose="02040503050406030204" pitchFamily="18" charset="0"/>
                            </a:rPr>
                          </m:ctrlPr>
                        </m:dPr>
                        <m:e>
                          <m:f>
                            <m:fPr>
                              <m:ctrlPr>
                                <a:rPr lang="vi-VN" sz="2000" b="1" i="1" smtClean="0">
                                  <a:solidFill>
                                    <a:srgbClr val="836967"/>
                                  </a:solidFill>
                                  <a:latin typeface="Cambria Math" panose="02040503050406030204" pitchFamily="18" charset="0"/>
                                </a:rPr>
                              </m:ctrlPr>
                            </m:fPr>
                            <m:num>
                              <m:nary>
                                <m:naryPr>
                                  <m:chr m:val="∑"/>
                                  <m:grow m:val="on"/>
                                  <m:subHide m:val="on"/>
                                  <m:supHide m:val="on"/>
                                  <m:ctrlPr>
                                    <a:rPr lang="vi-VN" sz="2000" b="1" i="1" smtClean="0">
                                      <a:latin typeface="Cambria Math" panose="02040503050406030204" pitchFamily="18" charset="0"/>
                                    </a:rPr>
                                  </m:ctrlPr>
                                </m:naryPr>
                                <m:sub/>
                                <m:sup/>
                                <m:e>
                                  <m:d>
                                    <m:dPr>
                                      <m:ctrlPr>
                                        <a:rPr lang="vi-VN" sz="2000" b="1" i="1" smtClean="0">
                                          <a:solidFill>
                                            <a:srgbClr val="836967"/>
                                          </a:solidFill>
                                          <a:latin typeface="Cambria Math" panose="02040503050406030204" pitchFamily="18" charset="0"/>
                                        </a:rPr>
                                      </m:ctrlPr>
                                    </m:dPr>
                                    <m:e>
                                      <m:sSub>
                                        <m:sSubPr>
                                          <m:ctrlPr>
                                            <a:rPr lang="vi-VN" sz="2000" b="1" i="1" smtClean="0">
                                              <a:solidFill>
                                                <a:srgbClr val="836967"/>
                                              </a:solidFill>
                                              <a:latin typeface="Cambria Math" panose="02040503050406030204" pitchFamily="18" charset="0"/>
                                            </a:rPr>
                                          </m:ctrlPr>
                                        </m:sSubPr>
                                        <m:e>
                                          <m:r>
                                            <a:rPr lang="vi-VN" sz="2000" b="1" i="1" smtClean="0">
                                              <a:latin typeface="Cambria Math" panose="02040503050406030204" pitchFamily="18" charset="0"/>
                                            </a:rPr>
                                            <m:t>𝒙</m:t>
                                          </m:r>
                                        </m:e>
                                        <m:sub>
                                          <m:r>
                                            <a:rPr lang="vi-VN" sz="2000" b="1" i="1" smtClean="0">
                                              <a:latin typeface="Cambria Math" panose="02040503050406030204" pitchFamily="18" charset="0"/>
                                            </a:rPr>
                                            <m:t>𝒊</m:t>
                                          </m:r>
                                        </m:sub>
                                      </m:sSub>
                                      <m:r>
                                        <a:rPr lang="vi-VN" sz="2000" b="1" i="1" smtClean="0">
                                          <a:latin typeface="Cambria Math" panose="02040503050406030204" pitchFamily="18" charset="0"/>
                                        </a:rPr>
                                        <m:t>−</m:t>
                                      </m:r>
                                      <m:sSub>
                                        <m:sSubPr>
                                          <m:ctrlPr>
                                            <a:rPr lang="vi-VN" sz="2000" b="1" i="1" smtClean="0">
                                              <a:solidFill>
                                                <a:srgbClr val="836967"/>
                                              </a:solidFill>
                                              <a:latin typeface="Cambria Math" panose="02040503050406030204" pitchFamily="18" charset="0"/>
                                            </a:rPr>
                                          </m:ctrlPr>
                                        </m:sSubPr>
                                        <m:e>
                                          <m:r>
                                            <a:rPr lang="vi-VN" sz="2000" b="1" i="1" smtClean="0">
                                              <a:latin typeface="Cambria Math" panose="02040503050406030204" pitchFamily="18" charset="0"/>
                                            </a:rPr>
                                            <m:t>𝒙</m:t>
                                          </m:r>
                                        </m:e>
                                        <m:sub>
                                          <m:r>
                                            <a:rPr lang="vi-VN" sz="2000" b="1" i="1" smtClean="0">
                                              <a:latin typeface="Cambria Math" panose="02040503050406030204" pitchFamily="18" charset="0"/>
                                            </a:rPr>
                                            <m:t>𝒊</m:t>
                                          </m:r>
                                          <m:r>
                                            <a:rPr lang="vi-VN" sz="2000" b="1" i="1" smtClean="0">
                                              <a:latin typeface="Cambria Math" panose="02040503050406030204" pitchFamily="18" charset="0"/>
                                            </a:rPr>
                                            <m:t>+</m:t>
                                          </m:r>
                                          <m:r>
                                            <a:rPr lang="vi-VN" sz="2000" b="1" i="1" smtClean="0">
                                              <a:latin typeface="Cambria Math" panose="02040503050406030204" pitchFamily="18" charset="0"/>
                                            </a:rPr>
                                            <m:t>𝟏</m:t>
                                          </m:r>
                                        </m:sub>
                                      </m:sSub>
                                    </m:e>
                                  </m:d>
                                  <m:d>
                                    <m:dPr>
                                      <m:ctrlPr>
                                        <a:rPr lang="vi-VN" sz="2000" b="1" i="1" smtClean="0">
                                          <a:solidFill>
                                            <a:srgbClr val="836967"/>
                                          </a:solidFill>
                                          <a:latin typeface="Cambria Math" panose="02040503050406030204" pitchFamily="18" charset="0"/>
                                        </a:rPr>
                                      </m:ctrlPr>
                                    </m:dPr>
                                    <m:e>
                                      <m:sSub>
                                        <m:sSubPr>
                                          <m:ctrlPr>
                                            <a:rPr lang="vi-VN" sz="2000" b="1" i="1" smtClean="0">
                                              <a:solidFill>
                                                <a:srgbClr val="836967"/>
                                              </a:solidFill>
                                              <a:latin typeface="Cambria Math" panose="02040503050406030204" pitchFamily="18" charset="0"/>
                                            </a:rPr>
                                          </m:ctrlPr>
                                        </m:sSubPr>
                                        <m:e>
                                          <m:r>
                                            <a:rPr lang="vi-VN" sz="2000" b="1" i="1" smtClean="0">
                                              <a:latin typeface="Cambria Math" panose="02040503050406030204" pitchFamily="18" charset="0"/>
                                            </a:rPr>
                                            <m:t>𝒚</m:t>
                                          </m:r>
                                        </m:e>
                                        <m:sub>
                                          <m:r>
                                            <a:rPr lang="vi-VN" sz="2000" b="1" i="1" smtClean="0">
                                              <a:latin typeface="Cambria Math" panose="02040503050406030204" pitchFamily="18" charset="0"/>
                                            </a:rPr>
                                            <m:t>𝒊</m:t>
                                          </m:r>
                                        </m:sub>
                                      </m:sSub>
                                      <m:r>
                                        <a:rPr lang="vi-VN" sz="2000" b="1" i="1" smtClean="0">
                                          <a:latin typeface="Cambria Math" panose="02040503050406030204" pitchFamily="18" charset="0"/>
                                        </a:rPr>
                                        <m:t>+</m:t>
                                      </m:r>
                                      <m:sSub>
                                        <m:sSubPr>
                                          <m:ctrlPr>
                                            <a:rPr lang="vi-VN" sz="2000" b="1" i="1" smtClean="0">
                                              <a:solidFill>
                                                <a:srgbClr val="836967"/>
                                              </a:solidFill>
                                              <a:latin typeface="Cambria Math" panose="02040503050406030204" pitchFamily="18" charset="0"/>
                                            </a:rPr>
                                          </m:ctrlPr>
                                        </m:sSubPr>
                                        <m:e>
                                          <m:r>
                                            <a:rPr lang="vi-VN" sz="2000" b="1" i="1" smtClean="0">
                                              <a:latin typeface="Cambria Math" panose="02040503050406030204" pitchFamily="18" charset="0"/>
                                            </a:rPr>
                                            <m:t>𝒚</m:t>
                                          </m:r>
                                        </m:e>
                                        <m:sub>
                                          <m:r>
                                            <a:rPr lang="vi-VN" sz="2000" b="1" i="1" smtClean="0">
                                              <a:latin typeface="Cambria Math" panose="02040503050406030204" pitchFamily="18" charset="0"/>
                                            </a:rPr>
                                            <m:t>𝒊</m:t>
                                          </m:r>
                                          <m:r>
                                            <a:rPr lang="vi-VN" sz="2000" b="1" i="1" smtClean="0">
                                              <a:latin typeface="Cambria Math" panose="02040503050406030204" pitchFamily="18" charset="0"/>
                                            </a:rPr>
                                            <m:t>+</m:t>
                                          </m:r>
                                          <m:r>
                                            <a:rPr lang="vi-VN" sz="2000" b="1" i="1" smtClean="0">
                                              <a:latin typeface="Cambria Math" panose="02040503050406030204" pitchFamily="18" charset="0"/>
                                            </a:rPr>
                                            <m:t>𝟏</m:t>
                                          </m:r>
                                        </m:sub>
                                      </m:sSub>
                                    </m:e>
                                  </m:d>
                                </m:e>
                              </m:nary>
                            </m:num>
                            <m:den>
                              <m:r>
                                <a:rPr lang="vi-VN" sz="2000" b="1" i="1" smtClean="0">
                                  <a:latin typeface="Cambria Math" panose="02040503050406030204" pitchFamily="18" charset="0"/>
                                </a:rPr>
                                <m:t>𝟐</m:t>
                              </m:r>
                            </m:den>
                          </m:f>
                        </m:e>
                      </m:d>
                    </m:oMath>
                  </m:oMathPara>
                </a14:m>
                <a:endParaRPr lang="vi-VN" sz="2000" b="1"/>
              </a:p>
            </p:txBody>
          </p:sp>
        </mc:Choice>
        <mc:Fallback xmlns="">
          <p:sp>
            <p:nvSpPr>
              <p:cNvPr id="5" name="Hộp Văn bản 4">
                <a:extLst>
                  <a:ext uri="{FF2B5EF4-FFF2-40B4-BE49-F238E27FC236}">
                    <a16:creationId xmlns:a16="http://schemas.microsoft.com/office/drawing/2014/main" id="{1CDCC6B6-184F-3235-4522-E1271BF0571A}"/>
                  </a:ext>
                </a:extLst>
              </p:cNvPr>
              <p:cNvSpPr txBox="1">
                <a:spLocks noRot="1" noChangeAspect="1" noMove="1" noResize="1" noEditPoints="1" noAdjustHandles="1" noChangeArrowheads="1" noChangeShapeType="1" noTextEdit="1"/>
              </p:cNvSpPr>
              <p:nvPr/>
            </p:nvSpPr>
            <p:spPr>
              <a:xfrm>
                <a:off x="173626" y="2512277"/>
                <a:ext cx="4594302" cy="777136"/>
              </a:xfrm>
              <a:prstGeom prst="rect">
                <a:avLst/>
              </a:prstGeom>
              <a:blipFill>
                <a:blip r:embed="rId4"/>
                <a:stretch>
                  <a:fillRect/>
                </a:stretch>
              </a:blipFill>
            </p:spPr>
            <p:txBody>
              <a:bodyPr/>
              <a:lstStyle/>
              <a:p>
                <a:r>
                  <a:rPr lang="vi-VN">
                    <a:noFill/>
                  </a:rPr>
                  <a:t> </a:t>
                </a:r>
              </a:p>
            </p:txBody>
          </p:sp>
        </mc:Fallback>
      </mc:AlternateContent>
    </p:spTree>
    <p:extLst>
      <p:ext uri="{BB962C8B-B14F-4D97-AF65-F5344CB8AC3E}">
        <p14:creationId xmlns:p14="http://schemas.microsoft.com/office/powerpoint/2010/main" val="3867289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6"/>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Segoe UI Black" panose="020B0A02040204020203" pitchFamily="34" charset="0"/>
                <a:ea typeface="Segoe UI Black" panose="020B0A02040204020203" pitchFamily="34" charset="0"/>
                <a:cs typeface="DVN-Poppins" pitchFamily="2" charset="0"/>
              </a:rPr>
              <a:t>ĐA GIÁC</a:t>
            </a:r>
            <a:endParaRPr>
              <a:latin typeface="Segoe UI Black" panose="020B0A02040204020203" pitchFamily="34" charset="0"/>
              <a:ea typeface="Segoe UI Black" panose="020B0A02040204020203" pitchFamily="34" charset="0"/>
              <a:cs typeface="DVN-Poppins" pitchFamily="2" charset="0"/>
            </a:endParaRPr>
          </a:p>
        </p:txBody>
      </p:sp>
      <p:sp>
        <p:nvSpPr>
          <p:cNvPr id="179" name="Google Shape;179;p36"/>
          <p:cNvSpPr txBox="1">
            <a:spLocks noGrp="1"/>
          </p:cNvSpPr>
          <p:nvPr>
            <p:ph type="body" idx="1"/>
          </p:nvPr>
        </p:nvSpPr>
        <p:spPr>
          <a:xfrm>
            <a:off x="720000" y="1027656"/>
            <a:ext cx="7704000" cy="48110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b="1">
                <a:solidFill>
                  <a:srgbClr val="54B4B3"/>
                </a:solidFill>
                <a:latin typeface="Segoe UI Semibold" panose="020B0702040204020203" pitchFamily="34" charset="0"/>
                <a:cs typeface="Segoe UI Semibold" panose="020B0702040204020203" pitchFamily="34" charset="0"/>
              </a:rPr>
              <a:t>DIỆN TÍCH CỦA MỘT ĐA GIÁC:</a:t>
            </a:r>
            <a:endParaRPr lang="en-US" sz="1800" b="1">
              <a:solidFill>
                <a:srgbClr val="313131"/>
              </a:solidFill>
              <a:latin typeface="Segoe UI Semibold" panose="020B0702040204020203" pitchFamily="34" charset="0"/>
              <a:cs typeface="Segoe UI Semibold" panose="020B0702040204020203" pitchFamily="34" charset="0"/>
            </a:endParaRPr>
          </a:p>
        </p:txBody>
      </p:sp>
      <p:sp>
        <p:nvSpPr>
          <p:cNvPr id="8" name="Google Shape;179;p36">
            <a:extLst>
              <a:ext uri="{FF2B5EF4-FFF2-40B4-BE49-F238E27FC236}">
                <a16:creationId xmlns:a16="http://schemas.microsoft.com/office/drawing/2014/main" id="{05C96806-E908-C740-EE11-B47A819C663E}"/>
              </a:ext>
            </a:extLst>
          </p:cNvPr>
          <p:cNvSpPr txBox="1">
            <a:spLocks/>
          </p:cNvSpPr>
          <p:nvPr/>
        </p:nvSpPr>
        <p:spPr>
          <a:xfrm>
            <a:off x="720000" y="1550670"/>
            <a:ext cx="3852000" cy="861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Poppins"/>
              <a:buChar char="●"/>
              <a:defRPr sz="1200" b="0" i="0" u="none" strike="noStrike" cap="none">
                <a:solidFill>
                  <a:srgbClr val="434343"/>
                </a:solidFill>
                <a:latin typeface="Poppins"/>
                <a:ea typeface="Poppins"/>
                <a:cs typeface="Poppins"/>
                <a:sym typeface="Poppins"/>
              </a:defRPr>
            </a:lvl1pPr>
            <a:lvl2pPr marL="914400" marR="0" lvl="1"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2pPr>
            <a:lvl3pPr marL="1371600" marR="0" lvl="2"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3pPr>
            <a:lvl4pPr marL="1828800" marR="0" lvl="3"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4pPr>
            <a:lvl5pPr marL="2286000" marR="0" lvl="4"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5pPr>
            <a:lvl6pPr marL="2743200" marR="0" lvl="5"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6pPr>
            <a:lvl7pPr marL="3200400" marR="0" lvl="6"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7pPr>
            <a:lvl8pPr marL="3657600" marR="0" lvl="7"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8pPr>
            <a:lvl9pPr marL="4114800" marR="0" lvl="8"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9pPr>
          </a:lstStyle>
          <a:p>
            <a:pPr marL="0" indent="0">
              <a:buFont typeface="Poppins"/>
              <a:buNone/>
            </a:pPr>
            <a:r>
              <a:rPr lang="vi-VN" sz="1800" b="1">
                <a:solidFill>
                  <a:srgbClr val="313131"/>
                </a:solidFill>
                <a:latin typeface="Segoe UI Semibold" panose="020B0702040204020203" pitchFamily="34" charset="0"/>
                <a:cs typeface="Segoe UI Semibold" panose="020B0702040204020203" pitchFamily="34" charset="0"/>
              </a:rPr>
              <a:t>Ví dụ: Diện tích của hình tam giác ABC có các điểm A(0, 0), B(0, 3), C(4, 0) là:</a:t>
            </a:r>
          </a:p>
          <a:p>
            <a:pPr marL="0" indent="0" algn="ctr">
              <a:buFont typeface="Poppins"/>
              <a:buNone/>
            </a:pPr>
            <a:r>
              <a:rPr lang="vi-VN" sz="1800" b="1">
                <a:solidFill>
                  <a:srgbClr val="313131"/>
                </a:solidFill>
                <a:latin typeface="Segoe UI Semibold" panose="020B0702040204020203" pitchFamily="34" charset="0"/>
                <a:cs typeface="Segoe UI Semibold" panose="020B0702040204020203" pitchFamily="34" charset="0"/>
              </a:rPr>
              <a:t> </a:t>
            </a:r>
          </a:p>
        </p:txBody>
      </p:sp>
      <mc:AlternateContent xmlns:mc="http://schemas.openxmlformats.org/markup-compatibility/2006" xmlns:a14="http://schemas.microsoft.com/office/drawing/2010/main">
        <mc:Choice Requires="a14">
          <p:sp>
            <p:nvSpPr>
              <p:cNvPr id="10" name="Hộp Văn bản 9">
                <a:extLst>
                  <a:ext uri="{FF2B5EF4-FFF2-40B4-BE49-F238E27FC236}">
                    <a16:creationId xmlns:a16="http://schemas.microsoft.com/office/drawing/2014/main" id="{39353834-1339-1AD3-3C16-B3A9DB16CBF2}"/>
                  </a:ext>
                </a:extLst>
              </p:cNvPr>
              <p:cNvSpPr txBox="1"/>
              <p:nvPr/>
            </p:nvSpPr>
            <p:spPr>
              <a:xfrm>
                <a:off x="645824" y="2678430"/>
                <a:ext cx="4594860" cy="650563"/>
              </a:xfrm>
              <a:prstGeom prst="rect">
                <a:avLst/>
              </a:prstGeom>
              <a:noFill/>
            </p:spPr>
            <p:txBody>
              <a:bodyPr wrap="square">
                <a:spAutoFit/>
              </a:bodyPr>
              <a:lstStyle/>
              <a:p>
                <a14:m>
                  <m:oMath xmlns:m="http://schemas.openxmlformats.org/officeDocument/2006/math">
                    <m:r>
                      <a:rPr lang="vi-VN" sz="2400" b="1" i="1" smtClean="0">
                        <a:solidFill>
                          <a:srgbClr val="313131"/>
                        </a:solidFill>
                        <a:latin typeface="Cambria Math" panose="02040503050406030204" pitchFamily="18" charset="0"/>
                      </a:rPr>
                      <m:t>𝒔</m:t>
                    </m:r>
                    <m:r>
                      <a:rPr lang="vi-VN" sz="2400" b="1" i="1" smtClean="0">
                        <a:solidFill>
                          <a:srgbClr val="313131"/>
                        </a:solidFill>
                        <a:latin typeface="Cambria Math" panose="02040503050406030204" pitchFamily="18" charset="0"/>
                      </a:rPr>
                      <m:t>=</m:t>
                    </m:r>
                    <m:d>
                      <m:dPr>
                        <m:begChr m:val="|"/>
                        <m:endChr m:val="|"/>
                        <m:ctrlPr>
                          <a:rPr lang="vi-VN" sz="2400" b="1" i="1" smtClean="0">
                            <a:solidFill>
                              <a:srgbClr val="313131"/>
                            </a:solidFill>
                            <a:latin typeface="Cambria Math" panose="02040503050406030204" pitchFamily="18" charset="0"/>
                          </a:rPr>
                        </m:ctrlPr>
                      </m:dPr>
                      <m:e>
                        <m:f>
                          <m:fPr>
                            <m:ctrlPr>
                              <a:rPr lang="vi-VN" sz="2400" b="1" i="1" smtClean="0">
                                <a:solidFill>
                                  <a:srgbClr val="313131"/>
                                </a:solidFill>
                                <a:latin typeface="Cambria Math" panose="02040503050406030204" pitchFamily="18" charset="0"/>
                              </a:rPr>
                            </m:ctrlPr>
                          </m:fPr>
                          <m:num>
                            <m:d>
                              <m:dPr>
                                <m:ctrlPr>
                                  <a:rPr lang="vi-VN" sz="2400" b="1" i="1" smtClean="0">
                                    <a:solidFill>
                                      <a:srgbClr val="313131"/>
                                    </a:solidFill>
                                    <a:latin typeface="Cambria Math" panose="02040503050406030204" pitchFamily="18" charset="0"/>
                                  </a:rPr>
                                </m:ctrlPr>
                              </m:dPr>
                              <m:e>
                                <m:r>
                                  <a:rPr lang="vi-VN" sz="2400" b="1" i="1" smtClean="0">
                                    <a:solidFill>
                                      <a:srgbClr val="313131"/>
                                    </a:solidFill>
                                    <a:latin typeface="Cambria Math" panose="02040503050406030204" pitchFamily="18" charset="0"/>
                                  </a:rPr>
                                  <m:t>𝟎</m:t>
                                </m:r>
                                <m:r>
                                  <a:rPr lang="vi-VN" sz="2400" b="1" i="1" smtClean="0">
                                    <a:solidFill>
                                      <a:srgbClr val="313131"/>
                                    </a:solidFill>
                                    <a:latin typeface="Cambria Math" panose="02040503050406030204" pitchFamily="18" charset="0"/>
                                  </a:rPr>
                                  <m:t>−</m:t>
                                </m:r>
                                <m:r>
                                  <a:rPr lang="vi-VN" sz="2400" b="1" i="1" smtClean="0">
                                    <a:solidFill>
                                      <a:srgbClr val="313131"/>
                                    </a:solidFill>
                                    <a:latin typeface="Cambria Math" panose="02040503050406030204" pitchFamily="18" charset="0"/>
                                  </a:rPr>
                                  <m:t>𝟎</m:t>
                                </m:r>
                              </m:e>
                            </m:d>
                            <m:d>
                              <m:dPr>
                                <m:ctrlPr>
                                  <a:rPr lang="vi-VN" sz="2400" b="1" i="1" smtClean="0">
                                    <a:solidFill>
                                      <a:srgbClr val="313131"/>
                                    </a:solidFill>
                                    <a:latin typeface="Cambria Math" panose="02040503050406030204" pitchFamily="18" charset="0"/>
                                  </a:rPr>
                                </m:ctrlPr>
                              </m:dPr>
                              <m:e>
                                <m:r>
                                  <a:rPr lang="vi-VN" sz="2400" b="1" i="1" smtClean="0">
                                    <a:solidFill>
                                      <a:srgbClr val="313131"/>
                                    </a:solidFill>
                                    <a:latin typeface="Cambria Math" panose="02040503050406030204" pitchFamily="18" charset="0"/>
                                  </a:rPr>
                                  <m:t>𝟎</m:t>
                                </m:r>
                                <m:r>
                                  <a:rPr lang="vi-VN" sz="2400" b="1" i="1" smtClean="0">
                                    <a:solidFill>
                                      <a:srgbClr val="313131"/>
                                    </a:solidFill>
                                    <a:latin typeface="Cambria Math" panose="02040503050406030204" pitchFamily="18" charset="0"/>
                                  </a:rPr>
                                  <m:t>+</m:t>
                                </m:r>
                                <m:r>
                                  <a:rPr lang="vi-VN" sz="2400" b="1" i="1" smtClean="0">
                                    <a:solidFill>
                                      <a:srgbClr val="313131"/>
                                    </a:solidFill>
                                    <a:latin typeface="Cambria Math" panose="02040503050406030204" pitchFamily="18" charset="0"/>
                                  </a:rPr>
                                  <m:t>𝟑</m:t>
                                </m:r>
                              </m:e>
                            </m:d>
                            <m:r>
                              <a:rPr lang="vi-VN" sz="2400" b="1" i="1" smtClean="0">
                                <a:solidFill>
                                  <a:srgbClr val="313131"/>
                                </a:solidFill>
                                <a:latin typeface="Cambria Math" panose="02040503050406030204" pitchFamily="18" charset="0"/>
                              </a:rPr>
                              <m:t>+</m:t>
                            </m:r>
                            <m:d>
                              <m:dPr>
                                <m:ctrlPr>
                                  <a:rPr lang="vi-VN" sz="2400" b="1" i="1" smtClean="0">
                                    <a:solidFill>
                                      <a:srgbClr val="313131"/>
                                    </a:solidFill>
                                    <a:latin typeface="Cambria Math" panose="02040503050406030204" pitchFamily="18" charset="0"/>
                                  </a:rPr>
                                </m:ctrlPr>
                              </m:dPr>
                              <m:e>
                                <m:r>
                                  <a:rPr lang="vi-VN" sz="2400" b="1" i="1" smtClean="0">
                                    <a:solidFill>
                                      <a:srgbClr val="313131"/>
                                    </a:solidFill>
                                    <a:latin typeface="Cambria Math" panose="02040503050406030204" pitchFamily="18" charset="0"/>
                                  </a:rPr>
                                  <m:t>𝟎</m:t>
                                </m:r>
                                <m:r>
                                  <a:rPr lang="vi-VN" sz="2400" b="1" i="1" smtClean="0">
                                    <a:solidFill>
                                      <a:srgbClr val="313131"/>
                                    </a:solidFill>
                                    <a:latin typeface="Cambria Math" panose="02040503050406030204" pitchFamily="18" charset="0"/>
                                  </a:rPr>
                                  <m:t>−</m:t>
                                </m:r>
                                <m:r>
                                  <a:rPr lang="vi-VN" sz="2400" b="1" i="1" smtClean="0">
                                    <a:solidFill>
                                      <a:srgbClr val="313131"/>
                                    </a:solidFill>
                                    <a:latin typeface="Cambria Math" panose="02040503050406030204" pitchFamily="18" charset="0"/>
                                  </a:rPr>
                                  <m:t>𝟒</m:t>
                                </m:r>
                              </m:e>
                            </m:d>
                            <m:d>
                              <m:dPr>
                                <m:ctrlPr>
                                  <a:rPr lang="vi-VN" sz="2400" b="1" i="1" smtClean="0">
                                    <a:solidFill>
                                      <a:srgbClr val="313131"/>
                                    </a:solidFill>
                                    <a:latin typeface="Cambria Math" panose="02040503050406030204" pitchFamily="18" charset="0"/>
                                  </a:rPr>
                                </m:ctrlPr>
                              </m:dPr>
                              <m:e>
                                <m:r>
                                  <a:rPr lang="vi-VN" sz="2400" b="1" i="1" smtClean="0">
                                    <a:solidFill>
                                      <a:srgbClr val="313131"/>
                                    </a:solidFill>
                                    <a:latin typeface="Cambria Math" panose="02040503050406030204" pitchFamily="18" charset="0"/>
                                  </a:rPr>
                                  <m:t>𝟑</m:t>
                                </m:r>
                                <m:r>
                                  <a:rPr lang="vi-VN" sz="2400" b="1" i="1" smtClean="0">
                                    <a:solidFill>
                                      <a:srgbClr val="313131"/>
                                    </a:solidFill>
                                    <a:latin typeface="Cambria Math" panose="02040503050406030204" pitchFamily="18" charset="0"/>
                                  </a:rPr>
                                  <m:t>+</m:t>
                                </m:r>
                                <m:r>
                                  <a:rPr lang="vi-VN" sz="2400" b="1" i="1" smtClean="0">
                                    <a:solidFill>
                                      <a:srgbClr val="313131"/>
                                    </a:solidFill>
                                    <a:latin typeface="Cambria Math" panose="02040503050406030204" pitchFamily="18" charset="0"/>
                                  </a:rPr>
                                  <m:t>𝟎</m:t>
                                </m:r>
                              </m:e>
                            </m:d>
                          </m:num>
                          <m:den>
                            <m:r>
                              <a:rPr lang="vi-VN" sz="2400" b="1" i="1" smtClean="0">
                                <a:solidFill>
                                  <a:srgbClr val="313131"/>
                                </a:solidFill>
                                <a:latin typeface="Cambria Math" panose="02040503050406030204" pitchFamily="18" charset="0"/>
                              </a:rPr>
                              <m:t>𝟐</m:t>
                            </m:r>
                          </m:den>
                        </m:f>
                      </m:e>
                    </m:d>
                  </m:oMath>
                </a14:m>
                <a:r>
                  <a:rPr lang="vi-VN" sz="2400"/>
                  <a:t> = 6</a:t>
                </a:r>
              </a:p>
            </p:txBody>
          </p:sp>
        </mc:Choice>
        <mc:Fallback xmlns="">
          <p:sp>
            <p:nvSpPr>
              <p:cNvPr id="10" name="Hộp Văn bản 9">
                <a:extLst>
                  <a:ext uri="{FF2B5EF4-FFF2-40B4-BE49-F238E27FC236}">
                    <a16:creationId xmlns:a16="http://schemas.microsoft.com/office/drawing/2014/main" id="{39353834-1339-1AD3-3C16-B3A9DB16CBF2}"/>
                  </a:ext>
                </a:extLst>
              </p:cNvPr>
              <p:cNvSpPr txBox="1">
                <a:spLocks noRot="1" noChangeAspect="1" noMove="1" noResize="1" noEditPoints="1" noAdjustHandles="1" noChangeArrowheads="1" noChangeShapeType="1" noTextEdit="1"/>
              </p:cNvSpPr>
              <p:nvPr/>
            </p:nvSpPr>
            <p:spPr>
              <a:xfrm>
                <a:off x="645824" y="2678430"/>
                <a:ext cx="4594860" cy="650563"/>
              </a:xfrm>
              <a:prstGeom prst="rect">
                <a:avLst/>
              </a:prstGeom>
              <a:blipFill>
                <a:blip r:embed="rId3"/>
                <a:stretch>
                  <a:fillRect b="-6542"/>
                </a:stretch>
              </a:blipFill>
            </p:spPr>
            <p:txBody>
              <a:bodyPr/>
              <a:lstStyle/>
              <a:p>
                <a:r>
                  <a:rPr lang="vi-VN">
                    <a:noFill/>
                  </a:rPr>
                  <a:t> </a:t>
                </a:r>
              </a:p>
            </p:txBody>
          </p:sp>
        </mc:Fallback>
      </mc:AlternateContent>
      <p:pic>
        <p:nvPicPr>
          <p:cNvPr id="12" name="Hình ảnh 11">
            <a:extLst>
              <a:ext uri="{FF2B5EF4-FFF2-40B4-BE49-F238E27FC236}">
                <a16:creationId xmlns:a16="http://schemas.microsoft.com/office/drawing/2014/main" id="{75C700C3-2581-DDC3-C712-3122BF566E9C}"/>
              </a:ext>
            </a:extLst>
          </p:cNvPr>
          <p:cNvPicPr>
            <a:picLocks noChangeAspect="1"/>
          </p:cNvPicPr>
          <p:nvPr/>
        </p:nvPicPr>
        <p:blipFill>
          <a:blip r:embed="rId4"/>
          <a:stretch>
            <a:fillRect/>
          </a:stretch>
        </p:blipFill>
        <p:spPr>
          <a:xfrm>
            <a:off x="5022422" y="1207248"/>
            <a:ext cx="3852000" cy="3261726"/>
          </a:xfrm>
          <a:prstGeom prst="rect">
            <a:avLst/>
          </a:prstGeom>
        </p:spPr>
      </p:pic>
    </p:spTree>
    <p:extLst>
      <p:ext uri="{BB962C8B-B14F-4D97-AF65-F5344CB8AC3E}">
        <p14:creationId xmlns:p14="http://schemas.microsoft.com/office/powerpoint/2010/main" val="194880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6"/>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Segoe UI Black" panose="020B0A02040204020203" pitchFamily="34" charset="0"/>
                <a:ea typeface="Segoe UI Black" panose="020B0A02040204020203" pitchFamily="34" charset="0"/>
                <a:cs typeface="DVN-Poppins" pitchFamily="2" charset="0"/>
              </a:rPr>
              <a:t>ĐA GIÁC</a:t>
            </a:r>
            <a:endParaRPr>
              <a:latin typeface="Segoe UI Black" panose="020B0A02040204020203" pitchFamily="34" charset="0"/>
              <a:ea typeface="Segoe UI Black" panose="020B0A02040204020203" pitchFamily="34" charset="0"/>
              <a:cs typeface="DVN-Poppins" pitchFamily="2" charset="0"/>
            </a:endParaRPr>
          </a:p>
        </p:txBody>
      </p:sp>
      <p:sp>
        <p:nvSpPr>
          <p:cNvPr id="179" name="Google Shape;179;p36"/>
          <p:cNvSpPr txBox="1">
            <a:spLocks noGrp="1"/>
          </p:cNvSpPr>
          <p:nvPr>
            <p:ph type="body" idx="1"/>
          </p:nvPr>
        </p:nvSpPr>
        <p:spPr>
          <a:xfrm>
            <a:off x="720000" y="1027656"/>
            <a:ext cx="7704000" cy="48110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b="1">
                <a:solidFill>
                  <a:srgbClr val="54B4B3"/>
                </a:solidFill>
                <a:latin typeface="Segoe UI Semibold" panose="020B0702040204020203" pitchFamily="34" charset="0"/>
                <a:cs typeface="Segoe UI Semibold" panose="020B0702040204020203" pitchFamily="34" charset="0"/>
              </a:rPr>
              <a:t>Kiểm tra một điểm nằm trong đa giác lồi:</a:t>
            </a:r>
            <a:endParaRPr lang="en-US" sz="1800" b="1">
              <a:solidFill>
                <a:srgbClr val="313131"/>
              </a:solidFill>
              <a:latin typeface="Segoe UI Semibold" panose="020B0702040204020203" pitchFamily="34" charset="0"/>
              <a:cs typeface="Segoe UI Semibold" panose="020B0702040204020203" pitchFamily="34" charset="0"/>
            </a:endParaRPr>
          </a:p>
        </p:txBody>
      </p:sp>
      <p:pic>
        <p:nvPicPr>
          <p:cNvPr id="3" name="Hình ảnh 2">
            <a:extLst>
              <a:ext uri="{FF2B5EF4-FFF2-40B4-BE49-F238E27FC236}">
                <a16:creationId xmlns:a16="http://schemas.microsoft.com/office/drawing/2014/main" id="{E22E046E-E9A6-6523-D3AC-A2B6E8B279AE}"/>
              </a:ext>
            </a:extLst>
          </p:cNvPr>
          <p:cNvPicPr>
            <a:picLocks noChangeAspect="1"/>
          </p:cNvPicPr>
          <p:nvPr/>
        </p:nvPicPr>
        <p:blipFill>
          <a:blip r:embed="rId3"/>
          <a:stretch>
            <a:fillRect/>
          </a:stretch>
        </p:blipFill>
        <p:spPr>
          <a:xfrm>
            <a:off x="5657723" y="1725516"/>
            <a:ext cx="2918713" cy="2720576"/>
          </a:xfrm>
          <a:prstGeom prst="rect">
            <a:avLst/>
          </a:prstGeom>
        </p:spPr>
      </p:pic>
      <p:sp>
        <p:nvSpPr>
          <p:cNvPr id="8" name="Google Shape;179;p36">
            <a:extLst>
              <a:ext uri="{FF2B5EF4-FFF2-40B4-BE49-F238E27FC236}">
                <a16:creationId xmlns:a16="http://schemas.microsoft.com/office/drawing/2014/main" id="{8619F141-B443-229B-1205-B0E1E48FFE6D}"/>
              </a:ext>
            </a:extLst>
          </p:cNvPr>
          <p:cNvSpPr txBox="1">
            <a:spLocks/>
          </p:cNvSpPr>
          <p:nvPr/>
        </p:nvSpPr>
        <p:spPr>
          <a:xfrm>
            <a:off x="720000" y="1508760"/>
            <a:ext cx="4937723" cy="33233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Poppins"/>
              <a:buChar char="●"/>
              <a:defRPr sz="1200" b="0" i="0" u="none" strike="noStrike" cap="none">
                <a:solidFill>
                  <a:srgbClr val="434343"/>
                </a:solidFill>
                <a:latin typeface="Poppins"/>
                <a:ea typeface="Poppins"/>
                <a:cs typeface="Poppins"/>
                <a:sym typeface="Poppins"/>
              </a:defRPr>
            </a:lvl1pPr>
            <a:lvl2pPr marL="914400" marR="0" lvl="1"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2pPr>
            <a:lvl3pPr marL="1371600" marR="0" lvl="2"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3pPr>
            <a:lvl4pPr marL="1828800" marR="0" lvl="3"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4pPr>
            <a:lvl5pPr marL="2286000" marR="0" lvl="4"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5pPr>
            <a:lvl6pPr marL="2743200" marR="0" lvl="5"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6pPr>
            <a:lvl7pPr marL="3200400" marR="0" lvl="6"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7pPr>
            <a:lvl8pPr marL="3657600" marR="0" lvl="7"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8pPr>
            <a:lvl9pPr marL="4114800" marR="0" lvl="8"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9pPr>
          </a:lstStyle>
          <a:p>
            <a:pPr marL="0" indent="0">
              <a:buFont typeface="Poppins"/>
              <a:buNone/>
            </a:pPr>
            <a:r>
              <a:rPr lang="vi-VN" sz="1800" b="1" dirty="0">
                <a:solidFill>
                  <a:srgbClr val="313131"/>
                </a:solidFill>
                <a:latin typeface="Segoe UI Semibold" panose="020B0702040204020203" pitchFamily="34" charset="0"/>
                <a:cs typeface="Segoe UI Semibold" panose="020B0702040204020203" pitchFamily="34" charset="0"/>
              </a:rPr>
              <a:t>• Chia đa </a:t>
            </a:r>
            <a:r>
              <a:rPr lang="vi-VN" sz="1800" b="1">
                <a:solidFill>
                  <a:srgbClr val="313131"/>
                </a:solidFill>
                <a:latin typeface="Segoe UI Semibold" panose="020B0702040204020203" pitchFamily="34" charset="0"/>
                <a:cs typeface="Segoe UI Semibold" panose="020B0702040204020203" pitchFamily="34" charset="0"/>
              </a:rPr>
              <a:t>giác lồi thành </a:t>
            </a:r>
            <a:r>
              <a:rPr lang="vi-VN" sz="1800" b="1" dirty="0">
                <a:solidFill>
                  <a:srgbClr val="313131"/>
                </a:solidFill>
                <a:latin typeface="Segoe UI Semibold" panose="020B0702040204020203" pitchFamily="34" charset="0"/>
                <a:cs typeface="Segoe UI Semibold" panose="020B0702040204020203" pitchFamily="34" charset="0"/>
              </a:rPr>
              <a:t>các tam giác nhỏ với mỗi tam giác là 2 đỉnh của một cạnh và đỉnh còn lại chính là điểm ta cần kiểm tra.</a:t>
            </a:r>
            <a:endParaRPr lang="en-US" sz="1800" b="1" dirty="0">
              <a:solidFill>
                <a:srgbClr val="313131"/>
              </a:solidFill>
              <a:latin typeface="Segoe UI Semibold" panose="020B0702040204020203" pitchFamily="34" charset="0"/>
              <a:cs typeface="Segoe UI Semibold" panose="020B0702040204020203" pitchFamily="34" charset="0"/>
            </a:endParaRPr>
          </a:p>
          <a:p>
            <a:pPr marL="0" indent="0">
              <a:buFont typeface="Poppins"/>
              <a:buNone/>
            </a:pPr>
            <a:endParaRPr lang="vi-VN" sz="1800" b="1" dirty="0">
              <a:solidFill>
                <a:srgbClr val="313131"/>
              </a:solidFill>
              <a:latin typeface="Segoe UI Semibold" panose="020B0702040204020203" pitchFamily="34" charset="0"/>
              <a:cs typeface="Segoe UI Semibold" panose="020B0702040204020203" pitchFamily="34" charset="0"/>
            </a:endParaRPr>
          </a:p>
          <a:p>
            <a:pPr marL="0" indent="0">
              <a:buFont typeface="Poppins"/>
              <a:buNone/>
            </a:pPr>
            <a:r>
              <a:rPr lang="vi-VN" sz="1800" b="1" dirty="0">
                <a:solidFill>
                  <a:srgbClr val="313131"/>
                </a:solidFill>
                <a:latin typeface="Segoe UI Semibold" panose="020B0702040204020203" pitchFamily="34" charset="0"/>
                <a:cs typeface="Segoe UI Semibold" panose="020B0702040204020203" pitchFamily="34" charset="0"/>
              </a:rPr>
              <a:t>• Tính tổng diện tích của các tam giác, nếu tổng diện tích của chúng bằng với diện tích đa </a:t>
            </a:r>
            <a:r>
              <a:rPr lang="vi-VN" sz="1800" b="1">
                <a:solidFill>
                  <a:srgbClr val="313131"/>
                </a:solidFill>
                <a:latin typeface="Segoe UI Semibold" panose="020B0702040204020203" pitchFamily="34" charset="0"/>
                <a:cs typeface="Segoe UI Semibold" panose="020B0702040204020203" pitchFamily="34" charset="0"/>
              </a:rPr>
              <a:t>giác lồi thì </a:t>
            </a:r>
            <a:r>
              <a:rPr lang="vi-VN" sz="1800" b="1" dirty="0">
                <a:solidFill>
                  <a:srgbClr val="313131"/>
                </a:solidFill>
                <a:latin typeface="Segoe UI Semibold" panose="020B0702040204020203" pitchFamily="34" charset="0"/>
                <a:cs typeface="Segoe UI Semibold" panose="020B0702040204020203" pitchFamily="34" charset="0"/>
              </a:rPr>
              <a:t>điểm đó sẽ nằm trong </a:t>
            </a:r>
            <a:r>
              <a:rPr lang="vi-VN" sz="1800" b="1">
                <a:solidFill>
                  <a:srgbClr val="313131"/>
                </a:solidFill>
                <a:latin typeface="Segoe UI Semibold" panose="020B0702040204020203" pitchFamily="34" charset="0"/>
                <a:cs typeface="Segoe UI Semibold" panose="020B0702040204020203" pitchFamily="34" charset="0"/>
              </a:rPr>
              <a:t>đa giác lồi.</a:t>
            </a:r>
            <a:endParaRPr lang="en-US" sz="1800" b="1" dirty="0">
              <a:solidFill>
                <a:srgbClr val="313131"/>
              </a:solidFill>
              <a:latin typeface="Segoe UI Semibold" panose="020B0702040204020203" pitchFamily="34" charset="0"/>
              <a:cs typeface="Segoe UI Semibold" panose="020B0702040204020203" pitchFamily="34" charset="0"/>
            </a:endParaRPr>
          </a:p>
          <a:p>
            <a:pPr marL="0" indent="0">
              <a:buFont typeface="Poppins"/>
              <a:buNone/>
            </a:pPr>
            <a:endParaRPr lang="en-US" sz="1800" b="1" dirty="0">
              <a:solidFill>
                <a:srgbClr val="313131"/>
              </a:solidFill>
              <a:latin typeface="Segoe UI Semibold" panose="020B0702040204020203" pitchFamily="34" charset="0"/>
              <a:cs typeface="Segoe UI Semibold" panose="020B0702040204020203" pitchFamily="34" charset="0"/>
            </a:endParaRPr>
          </a:p>
          <a:p>
            <a:pPr marL="0" indent="0">
              <a:buFont typeface="Poppins"/>
              <a:buNone/>
            </a:pPr>
            <a:r>
              <a:rPr lang="vi-VN" sz="1800" b="1" dirty="0">
                <a:solidFill>
                  <a:srgbClr val="313131"/>
                </a:solidFill>
                <a:latin typeface="Segoe UI Semibold" panose="020B0702040204020203" pitchFamily="34" charset="0"/>
                <a:cs typeface="Segoe UI Semibold" panose="020B0702040204020203" pitchFamily="34" charset="0"/>
              </a:rPr>
              <a:t>=&gt; Độ phức tạp: 𝑶</a:t>
            </a:r>
            <a:r>
              <a:rPr lang="en-US" sz="1800" b="1" dirty="0">
                <a:solidFill>
                  <a:srgbClr val="313131"/>
                </a:solidFill>
                <a:latin typeface="Segoe UI Semibold" panose="020B0702040204020203" pitchFamily="34" charset="0"/>
                <a:cs typeface="Segoe UI Semibold" panose="020B0702040204020203" pitchFamily="34" charset="0"/>
              </a:rPr>
              <a:t>(</a:t>
            </a:r>
            <a:r>
              <a:rPr lang="vi-VN" sz="1800" b="1" dirty="0">
                <a:solidFill>
                  <a:srgbClr val="313131"/>
                </a:solidFill>
                <a:latin typeface="Segoe UI Semibold" panose="020B0702040204020203" pitchFamily="34" charset="0"/>
                <a:cs typeface="Segoe UI Semibold" panose="020B0702040204020203" pitchFamily="34" charset="0"/>
              </a:rPr>
              <a:t>𝒏</a:t>
            </a:r>
            <a:r>
              <a:rPr lang="en-US" sz="1800" b="1" dirty="0">
                <a:solidFill>
                  <a:srgbClr val="313131"/>
                </a:solidFill>
                <a:latin typeface="Segoe UI Semibold" panose="020B0702040204020203" pitchFamily="34" charset="0"/>
                <a:cs typeface="Segoe UI Semibold" panose="020B0702040204020203" pitchFamily="34" charset="0"/>
              </a:rPr>
              <a:t>)</a:t>
            </a:r>
            <a:endParaRPr lang="vi-VN" sz="1800" b="1" dirty="0">
              <a:solidFill>
                <a:srgbClr val="313131"/>
              </a:solidFill>
              <a:latin typeface="Segoe UI Semibold" panose="020B0702040204020203" pitchFamily="34" charset="0"/>
              <a:cs typeface="Segoe UI Semibold" panose="020B0702040204020203" pitchFamily="34" charset="0"/>
            </a:endParaRPr>
          </a:p>
          <a:p>
            <a:pPr marL="0" indent="0">
              <a:buFont typeface="Poppins"/>
              <a:buNone/>
            </a:pPr>
            <a:endParaRPr lang="vi-VN" sz="1800" b="1" dirty="0">
              <a:solidFill>
                <a:srgbClr val="31313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403371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6"/>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Segoe UI Black" panose="020B0A02040204020203" pitchFamily="34" charset="0"/>
                <a:ea typeface="Segoe UI Black" panose="020B0A02040204020203" pitchFamily="34" charset="0"/>
                <a:cs typeface="DVN-Poppins" pitchFamily="2" charset="0"/>
              </a:rPr>
              <a:t>BAO LỒI (CONVEX HULL)</a:t>
            </a:r>
            <a:endParaRPr>
              <a:latin typeface="Segoe UI Black" panose="020B0A02040204020203" pitchFamily="34" charset="0"/>
              <a:ea typeface="Segoe UI Black" panose="020B0A02040204020203" pitchFamily="34" charset="0"/>
              <a:cs typeface="DVN-Poppins" pitchFamily="2" charset="0"/>
            </a:endParaRPr>
          </a:p>
        </p:txBody>
      </p:sp>
      <p:sp>
        <p:nvSpPr>
          <p:cNvPr id="179" name="Google Shape;179;p36"/>
          <p:cNvSpPr txBox="1">
            <a:spLocks noGrp="1"/>
          </p:cNvSpPr>
          <p:nvPr>
            <p:ph type="body" idx="1"/>
          </p:nvPr>
        </p:nvSpPr>
        <p:spPr>
          <a:xfrm>
            <a:off x="720000" y="1027656"/>
            <a:ext cx="7704000" cy="48110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b="1">
                <a:solidFill>
                  <a:srgbClr val="54B4B3"/>
                </a:solidFill>
                <a:latin typeface="Segoe UI Semibold" panose="020B0702040204020203" pitchFamily="34" charset="0"/>
                <a:cs typeface="Segoe UI Semibold" panose="020B0702040204020203" pitchFamily="34" charset="0"/>
              </a:rPr>
              <a:t>BAO LỒI LÀ GÌ?</a:t>
            </a:r>
            <a:endParaRPr lang="en-US" sz="1800" b="1">
              <a:solidFill>
                <a:srgbClr val="313131"/>
              </a:solidFill>
              <a:latin typeface="Segoe UI Semibold" panose="020B0702040204020203" pitchFamily="34" charset="0"/>
              <a:cs typeface="Segoe UI Semibold" panose="020B0702040204020203" pitchFamily="34" charset="0"/>
            </a:endParaRPr>
          </a:p>
        </p:txBody>
      </p:sp>
      <p:sp>
        <p:nvSpPr>
          <p:cNvPr id="8" name="Google Shape;179;p36">
            <a:extLst>
              <a:ext uri="{FF2B5EF4-FFF2-40B4-BE49-F238E27FC236}">
                <a16:creationId xmlns:a16="http://schemas.microsoft.com/office/drawing/2014/main" id="{8619F141-B443-229B-1205-B0E1E48FFE6D}"/>
              </a:ext>
            </a:extLst>
          </p:cNvPr>
          <p:cNvSpPr txBox="1">
            <a:spLocks/>
          </p:cNvSpPr>
          <p:nvPr/>
        </p:nvSpPr>
        <p:spPr>
          <a:xfrm>
            <a:off x="720000" y="1508760"/>
            <a:ext cx="7704000" cy="13792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Poppins"/>
              <a:buChar char="●"/>
              <a:defRPr sz="1200" b="0" i="0" u="none" strike="noStrike" cap="none">
                <a:solidFill>
                  <a:srgbClr val="434343"/>
                </a:solidFill>
                <a:latin typeface="Poppins"/>
                <a:ea typeface="Poppins"/>
                <a:cs typeface="Poppins"/>
                <a:sym typeface="Poppins"/>
              </a:defRPr>
            </a:lvl1pPr>
            <a:lvl2pPr marL="914400" marR="0" lvl="1"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2pPr>
            <a:lvl3pPr marL="1371600" marR="0" lvl="2"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3pPr>
            <a:lvl4pPr marL="1828800" marR="0" lvl="3"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4pPr>
            <a:lvl5pPr marL="2286000" marR="0" lvl="4"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5pPr>
            <a:lvl6pPr marL="2743200" marR="0" lvl="5"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6pPr>
            <a:lvl7pPr marL="3200400" marR="0" lvl="6"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7pPr>
            <a:lvl8pPr marL="3657600" marR="0" lvl="7"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8pPr>
            <a:lvl9pPr marL="4114800" marR="0" lvl="8"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9pPr>
          </a:lstStyle>
          <a:p>
            <a:pPr marL="285750" indent="-285750"/>
            <a:r>
              <a:rPr lang="en-US" sz="1800" b="1" dirty="0" err="1">
                <a:solidFill>
                  <a:srgbClr val="313131"/>
                </a:solidFill>
                <a:latin typeface="Segoe UI Semibold" panose="020B0702040204020203" pitchFamily="34" charset="0"/>
                <a:cs typeface="Segoe UI Semibold" panose="020B0702040204020203" pitchFamily="34" charset="0"/>
              </a:rPr>
              <a:t>Trong</a:t>
            </a:r>
            <a:r>
              <a:rPr lang="en-US" sz="1800" b="1" dirty="0">
                <a:solidFill>
                  <a:srgbClr val="313131"/>
                </a:solidFill>
                <a:latin typeface="Segoe UI Semibold" panose="020B0702040204020203" pitchFamily="34" charset="0"/>
                <a:cs typeface="Segoe UI Semibold" panose="020B0702040204020203" pitchFamily="34" charset="0"/>
              </a:rPr>
              <a:t> Computational Geometry, bao </a:t>
            </a:r>
            <a:r>
              <a:rPr lang="en-US" sz="1800" b="1" dirty="0" err="1">
                <a:solidFill>
                  <a:srgbClr val="313131"/>
                </a:solidFill>
                <a:latin typeface="Segoe UI Semibold" panose="020B0702040204020203" pitchFamily="34" charset="0"/>
                <a:cs typeface="Segoe UI Semibold" panose="020B0702040204020203" pitchFamily="34" charset="0"/>
              </a:rPr>
              <a:t>lồi</a:t>
            </a:r>
            <a:r>
              <a:rPr lang="en-US" sz="1800" b="1" dirty="0">
                <a:solidFill>
                  <a:srgbClr val="313131"/>
                </a:solidFill>
                <a:latin typeface="Segoe UI Semibold" panose="020B0702040204020203" pitchFamily="34" charset="0"/>
                <a:cs typeface="Segoe UI Semibold" panose="020B0702040204020203" pitchFamily="34" charset="0"/>
              </a:rPr>
              <a:t> </a:t>
            </a:r>
            <a:r>
              <a:rPr lang="en-US" sz="1800" b="1" dirty="0" err="1">
                <a:solidFill>
                  <a:srgbClr val="313131"/>
                </a:solidFill>
                <a:latin typeface="Segoe UI Semibold" panose="020B0702040204020203" pitchFamily="34" charset="0"/>
                <a:cs typeface="Segoe UI Semibold" panose="020B0702040204020203" pitchFamily="34" charset="0"/>
              </a:rPr>
              <a:t>của</a:t>
            </a:r>
            <a:r>
              <a:rPr lang="en-US" sz="1800" b="1" dirty="0">
                <a:solidFill>
                  <a:srgbClr val="313131"/>
                </a:solidFill>
                <a:latin typeface="Segoe UI Semibold" panose="020B0702040204020203" pitchFamily="34" charset="0"/>
                <a:cs typeface="Segoe UI Semibold" panose="020B0702040204020203" pitchFamily="34" charset="0"/>
              </a:rPr>
              <a:t> </a:t>
            </a:r>
            <a:r>
              <a:rPr lang="en-US" sz="1800" b="1" dirty="0" err="1">
                <a:solidFill>
                  <a:srgbClr val="313131"/>
                </a:solidFill>
                <a:latin typeface="Segoe UI Semibold" panose="020B0702040204020203" pitchFamily="34" charset="0"/>
                <a:cs typeface="Segoe UI Semibold" panose="020B0702040204020203" pitchFamily="34" charset="0"/>
              </a:rPr>
              <a:t>một</a:t>
            </a:r>
            <a:r>
              <a:rPr lang="en-US" sz="1800" b="1" dirty="0">
                <a:solidFill>
                  <a:srgbClr val="313131"/>
                </a:solidFill>
                <a:latin typeface="Segoe UI Semibold" panose="020B0702040204020203" pitchFamily="34" charset="0"/>
                <a:cs typeface="Segoe UI Semibold" panose="020B0702040204020203" pitchFamily="34" charset="0"/>
              </a:rPr>
              <a:t> </a:t>
            </a:r>
            <a:r>
              <a:rPr lang="en-US" sz="1800" b="1" dirty="0" err="1">
                <a:solidFill>
                  <a:srgbClr val="313131"/>
                </a:solidFill>
                <a:latin typeface="Segoe UI Semibold" panose="020B0702040204020203" pitchFamily="34" charset="0"/>
                <a:cs typeface="Segoe UI Semibold" panose="020B0702040204020203" pitchFamily="34" charset="0"/>
              </a:rPr>
              <a:t>tập</a:t>
            </a:r>
            <a:r>
              <a:rPr lang="en-US" sz="1800" b="1" dirty="0">
                <a:solidFill>
                  <a:srgbClr val="313131"/>
                </a:solidFill>
                <a:latin typeface="Segoe UI Semibold" panose="020B0702040204020203" pitchFamily="34" charset="0"/>
                <a:cs typeface="Segoe UI Semibold" panose="020B0702040204020203" pitchFamily="34" charset="0"/>
              </a:rPr>
              <a:t> </a:t>
            </a:r>
            <a:r>
              <a:rPr lang="en-US" sz="1800" b="1" dirty="0" err="1">
                <a:solidFill>
                  <a:srgbClr val="313131"/>
                </a:solidFill>
                <a:latin typeface="Segoe UI Semibold" panose="020B0702040204020203" pitchFamily="34" charset="0"/>
                <a:cs typeface="Segoe UI Semibold" panose="020B0702040204020203" pitchFamily="34" charset="0"/>
              </a:rPr>
              <a:t>điểm</a:t>
            </a:r>
            <a:r>
              <a:rPr lang="en-US" sz="1800" b="1" dirty="0">
                <a:solidFill>
                  <a:srgbClr val="313131"/>
                </a:solidFill>
                <a:latin typeface="Segoe UI Semibold" panose="020B0702040204020203" pitchFamily="34" charset="0"/>
                <a:cs typeface="Segoe UI Semibold" panose="020B0702040204020203" pitchFamily="34" charset="0"/>
              </a:rPr>
              <a:t> </a:t>
            </a:r>
            <a:r>
              <a:rPr lang="en-US" sz="1800" b="1" dirty="0" err="1">
                <a:solidFill>
                  <a:srgbClr val="313131"/>
                </a:solidFill>
                <a:latin typeface="Segoe UI Semibold" panose="020B0702040204020203" pitchFamily="34" charset="0"/>
                <a:cs typeface="Segoe UI Semibold" panose="020B0702040204020203" pitchFamily="34" charset="0"/>
              </a:rPr>
              <a:t>là</a:t>
            </a:r>
            <a:r>
              <a:rPr lang="en-US" sz="1800" b="1" dirty="0">
                <a:solidFill>
                  <a:srgbClr val="313131"/>
                </a:solidFill>
                <a:latin typeface="Segoe UI Semibold" panose="020B0702040204020203" pitchFamily="34" charset="0"/>
                <a:cs typeface="Segoe UI Semibold" panose="020B0702040204020203" pitchFamily="34" charset="0"/>
              </a:rPr>
              <a:t> </a:t>
            </a:r>
            <a:r>
              <a:rPr lang="en-US" sz="1800" b="1" dirty="0" err="1">
                <a:solidFill>
                  <a:srgbClr val="313131"/>
                </a:solidFill>
                <a:latin typeface="Segoe UI Semibold" panose="020B0702040204020203" pitchFamily="34" charset="0"/>
                <a:cs typeface="Segoe UI Semibold" panose="020B0702040204020203" pitchFamily="34" charset="0"/>
              </a:rPr>
              <a:t>tập</a:t>
            </a:r>
            <a:r>
              <a:rPr lang="en-US" sz="1800" b="1" dirty="0">
                <a:solidFill>
                  <a:srgbClr val="313131"/>
                </a:solidFill>
                <a:latin typeface="Segoe UI Semibold" panose="020B0702040204020203" pitchFamily="34" charset="0"/>
                <a:cs typeface="Segoe UI Semibold" panose="020B0702040204020203" pitchFamily="34" charset="0"/>
              </a:rPr>
              <a:t> </a:t>
            </a:r>
            <a:r>
              <a:rPr lang="en-US" sz="1800" b="1" dirty="0" err="1">
                <a:solidFill>
                  <a:srgbClr val="313131"/>
                </a:solidFill>
                <a:latin typeface="Segoe UI Semibold" panose="020B0702040204020203" pitchFamily="34" charset="0"/>
                <a:cs typeface="Segoe UI Semibold" panose="020B0702040204020203" pitchFamily="34" charset="0"/>
              </a:rPr>
              <a:t>lồi</a:t>
            </a:r>
            <a:r>
              <a:rPr lang="en-US" sz="1800" b="1" dirty="0">
                <a:solidFill>
                  <a:srgbClr val="313131"/>
                </a:solidFill>
                <a:latin typeface="Segoe UI Semibold" panose="020B0702040204020203" pitchFamily="34" charset="0"/>
                <a:cs typeface="Segoe UI Semibold" panose="020B0702040204020203" pitchFamily="34" charset="0"/>
              </a:rPr>
              <a:t> </a:t>
            </a:r>
            <a:r>
              <a:rPr lang="en-US" sz="1800" b="1" dirty="0" err="1">
                <a:solidFill>
                  <a:srgbClr val="313131"/>
                </a:solidFill>
                <a:latin typeface="Segoe UI Semibold" panose="020B0702040204020203" pitchFamily="34" charset="0"/>
                <a:cs typeface="Segoe UI Semibold" panose="020B0702040204020203" pitchFamily="34" charset="0"/>
              </a:rPr>
              <a:t>nhỏ</a:t>
            </a:r>
            <a:r>
              <a:rPr lang="en-US" sz="1800" b="1" dirty="0">
                <a:solidFill>
                  <a:srgbClr val="313131"/>
                </a:solidFill>
                <a:latin typeface="Segoe UI Semibold" panose="020B0702040204020203" pitchFamily="34" charset="0"/>
                <a:cs typeface="Segoe UI Semibold" panose="020B0702040204020203" pitchFamily="34" charset="0"/>
              </a:rPr>
              <a:t> </a:t>
            </a:r>
            <a:r>
              <a:rPr lang="en-US" sz="1800" b="1" dirty="0" err="1">
                <a:solidFill>
                  <a:srgbClr val="313131"/>
                </a:solidFill>
                <a:latin typeface="Segoe UI Semibold" panose="020B0702040204020203" pitchFamily="34" charset="0"/>
                <a:cs typeface="Segoe UI Semibold" panose="020B0702040204020203" pitchFamily="34" charset="0"/>
              </a:rPr>
              <a:t>nhất</a:t>
            </a:r>
            <a:r>
              <a:rPr lang="en-US" sz="1800" b="1" dirty="0">
                <a:solidFill>
                  <a:srgbClr val="313131"/>
                </a:solidFill>
                <a:latin typeface="Segoe UI Semibold" panose="020B0702040204020203" pitchFamily="34" charset="0"/>
                <a:cs typeface="Segoe UI Semibold" panose="020B0702040204020203" pitchFamily="34" charset="0"/>
              </a:rPr>
              <a:t> (</a:t>
            </a:r>
            <a:r>
              <a:rPr lang="en-US" sz="1800" b="1" dirty="0" err="1">
                <a:solidFill>
                  <a:srgbClr val="313131"/>
                </a:solidFill>
                <a:latin typeface="Segoe UI Semibold" panose="020B0702040204020203" pitchFamily="34" charset="0"/>
                <a:cs typeface="Segoe UI Semibold" panose="020B0702040204020203" pitchFamily="34" charset="0"/>
              </a:rPr>
              <a:t>theo</a:t>
            </a:r>
            <a:r>
              <a:rPr lang="en-US" sz="1800" b="1" dirty="0">
                <a:solidFill>
                  <a:srgbClr val="313131"/>
                </a:solidFill>
                <a:latin typeface="Segoe UI Semibold" panose="020B0702040204020203" pitchFamily="34" charset="0"/>
                <a:cs typeface="Segoe UI Semibold" panose="020B0702040204020203" pitchFamily="34" charset="0"/>
              </a:rPr>
              <a:t> </a:t>
            </a:r>
            <a:r>
              <a:rPr lang="en-US" sz="1800" b="1" dirty="0" err="1">
                <a:solidFill>
                  <a:srgbClr val="313131"/>
                </a:solidFill>
                <a:latin typeface="Segoe UI Semibold" panose="020B0702040204020203" pitchFamily="34" charset="0"/>
                <a:cs typeface="Segoe UI Semibold" panose="020B0702040204020203" pitchFamily="34" charset="0"/>
              </a:rPr>
              <a:t>diện</a:t>
            </a:r>
            <a:r>
              <a:rPr lang="en-US" sz="1800" b="1" dirty="0">
                <a:solidFill>
                  <a:srgbClr val="313131"/>
                </a:solidFill>
                <a:latin typeface="Segoe UI Semibold" panose="020B0702040204020203" pitchFamily="34" charset="0"/>
                <a:cs typeface="Segoe UI Semibold" panose="020B0702040204020203" pitchFamily="34" charset="0"/>
              </a:rPr>
              <a:t> </a:t>
            </a:r>
            <a:r>
              <a:rPr lang="en-US" sz="1800" b="1" dirty="0" err="1">
                <a:solidFill>
                  <a:srgbClr val="313131"/>
                </a:solidFill>
                <a:latin typeface="Segoe UI Semibold" panose="020B0702040204020203" pitchFamily="34" charset="0"/>
                <a:cs typeface="Segoe UI Semibold" panose="020B0702040204020203" pitchFamily="34" charset="0"/>
              </a:rPr>
              <a:t>tích</a:t>
            </a:r>
            <a:r>
              <a:rPr lang="en-US" sz="1800" b="1" dirty="0">
                <a:solidFill>
                  <a:srgbClr val="313131"/>
                </a:solidFill>
                <a:latin typeface="Segoe UI Semibold" panose="020B0702040204020203" pitchFamily="34" charset="0"/>
                <a:cs typeface="Segoe UI Semibold" panose="020B0702040204020203" pitchFamily="34" charset="0"/>
              </a:rPr>
              <a:t>, </a:t>
            </a:r>
            <a:r>
              <a:rPr lang="en-US" sz="1800" b="1" dirty="0" err="1">
                <a:solidFill>
                  <a:srgbClr val="313131"/>
                </a:solidFill>
                <a:latin typeface="Segoe UI Semibold" panose="020B0702040204020203" pitchFamily="34" charset="0"/>
                <a:cs typeface="Segoe UI Semibold" panose="020B0702040204020203" pitchFamily="34" charset="0"/>
              </a:rPr>
              <a:t>thể</a:t>
            </a:r>
            <a:r>
              <a:rPr lang="en-US" sz="1800" b="1" dirty="0">
                <a:solidFill>
                  <a:srgbClr val="313131"/>
                </a:solidFill>
                <a:latin typeface="Segoe UI Semibold" panose="020B0702040204020203" pitchFamily="34" charset="0"/>
                <a:cs typeface="Segoe UI Semibold" panose="020B0702040204020203" pitchFamily="34" charset="0"/>
              </a:rPr>
              <a:t> </a:t>
            </a:r>
            <a:r>
              <a:rPr lang="en-US" sz="1800" b="1" dirty="0" err="1">
                <a:solidFill>
                  <a:srgbClr val="313131"/>
                </a:solidFill>
                <a:latin typeface="Segoe UI Semibold" panose="020B0702040204020203" pitchFamily="34" charset="0"/>
                <a:cs typeface="Segoe UI Semibold" panose="020B0702040204020203" pitchFamily="34" charset="0"/>
              </a:rPr>
              <a:t>tích</a:t>
            </a:r>
            <a:r>
              <a:rPr lang="en-US" sz="1800" b="1" dirty="0">
                <a:solidFill>
                  <a:srgbClr val="313131"/>
                </a:solidFill>
                <a:latin typeface="Segoe UI Semibold" panose="020B0702040204020203" pitchFamily="34" charset="0"/>
                <a:cs typeface="Segoe UI Semibold" panose="020B0702040204020203" pitchFamily="34" charset="0"/>
              </a:rPr>
              <a:t>, …) </a:t>
            </a:r>
            <a:r>
              <a:rPr lang="en-US" sz="1800" b="1" dirty="0" err="1">
                <a:solidFill>
                  <a:srgbClr val="313131"/>
                </a:solidFill>
                <a:latin typeface="Segoe UI Semibold" panose="020B0702040204020203" pitchFamily="34" charset="0"/>
                <a:cs typeface="Segoe UI Semibold" panose="020B0702040204020203" pitchFamily="34" charset="0"/>
              </a:rPr>
              <a:t>mà</a:t>
            </a:r>
            <a:r>
              <a:rPr lang="en-US" sz="1800" b="1" dirty="0">
                <a:solidFill>
                  <a:srgbClr val="313131"/>
                </a:solidFill>
                <a:latin typeface="Segoe UI Semibold" panose="020B0702040204020203" pitchFamily="34" charset="0"/>
                <a:cs typeface="Segoe UI Semibold" panose="020B0702040204020203" pitchFamily="34" charset="0"/>
              </a:rPr>
              <a:t> </a:t>
            </a:r>
            <a:r>
              <a:rPr lang="en-US" sz="1800" b="1" dirty="0" err="1">
                <a:solidFill>
                  <a:srgbClr val="313131"/>
                </a:solidFill>
                <a:latin typeface="Segoe UI Semibold" panose="020B0702040204020203" pitchFamily="34" charset="0"/>
                <a:cs typeface="Segoe UI Semibold" panose="020B0702040204020203" pitchFamily="34" charset="0"/>
              </a:rPr>
              <a:t>tất</a:t>
            </a:r>
            <a:r>
              <a:rPr lang="en-US" sz="1800" b="1" dirty="0">
                <a:solidFill>
                  <a:srgbClr val="313131"/>
                </a:solidFill>
                <a:latin typeface="Segoe UI Semibold" panose="020B0702040204020203" pitchFamily="34" charset="0"/>
                <a:cs typeface="Segoe UI Semibold" panose="020B0702040204020203" pitchFamily="34" charset="0"/>
              </a:rPr>
              <a:t> </a:t>
            </a:r>
            <a:r>
              <a:rPr lang="en-US" sz="1800" b="1" dirty="0" err="1">
                <a:solidFill>
                  <a:srgbClr val="313131"/>
                </a:solidFill>
                <a:latin typeface="Segoe UI Semibold" panose="020B0702040204020203" pitchFamily="34" charset="0"/>
                <a:cs typeface="Segoe UI Semibold" panose="020B0702040204020203" pitchFamily="34" charset="0"/>
              </a:rPr>
              <a:t>cả</a:t>
            </a:r>
            <a:r>
              <a:rPr lang="en-US" sz="1800" b="1" dirty="0">
                <a:solidFill>
                  <a:srgbClr val="313131"/>
                </a:solidFill>
                <a:latin typeface="Segoe UI Semibold" panose="020B0702040204020203" pitchFamily="34" charset="0"/>
                <a:cs typeface="Segoe UI Semibold" panose="020B0702040204020203" pitchFamily="34" charset="0"/>
              </a:rPr>
              <a:t> </a:t>
            </a:r>
            <a:r>
              <a:rPr lang="en-US" sz="1800" b="1" dirty="0" err="1">
                <a:solidFill>
                  <a:srgbClr val="313131"/>
                </a:solidFill>
                <a:latin typeface="Segoe UI Semibold" panose="020B0702040204020203" pitchFamily="34" charset="0"/>
                <a:cs typeface="Segoe UI Semibold" panose="020B0702040204020203" pitchFamily="34" charset="0"/>
              </a:rPr>
              <a:t>các</a:t>
            </a:r>
            <a:r>
              <a:rPr lang="en-US" sz="1800" b="1" dirty="0">
                <a:solidFill>
                  <a:srgbClr val="313131"/>
                </a:solidFill>
                <a:latin typeface="Segoe UI Semibold" panose="020B0702040204020203" pitchFamily="34" charset="0"/>
                <a:cs typeface="Segoe UI Semibold" panose="020B0702040204020203" pitchFamily="34" charset="0"/>
              </a:rPr>
              <a:t> </a:t>
            </a:r>
            <a:r>
              <a:rPr lang="en-US" sz="1800" b="1" dirty="0" err="1">
                <a:solidFill>
                  <a:srgbClr val="313131"/>
                </a:solidFill>
                <a:latin typeface="Segoe UI Semibold" panose="020B0702040204020203" pitchFamily="34" charset="0"/>
                <a:cs typeface="Segoe UI Semibold" panose="020B0702040204020203" pitchFamily="34" charset="0"/>
              </a:rPr>
              <a:t>điểm</a:t>
            </a:r>
            <a:r>
              <a:rPr lang="en-US" sz="1800" b="1" dirty="0">
                <a:solidFill>
                  <a:srgbClr val="313131"/>
                </a:solidFill>
                <a:latin typeface="Segoe UI Semibold" panose="020B0702040204020203" pitchFamily="34" charset="0"/>
                <a:cs typeface="Segoe UI Semibold" panose="020B0702040204020203" pitchFamily="34" charset="0"/>
              </a:rPr>
              <a:t> </a:t>
            </a:r>
            <a:r>
              <a:rPr lang="en-US" sz="1800" b="1" dirty="0" err="1">
                <a:solidFill>
                  <a:srgbClr val="313131"/>
                </a:solidFill>
                <a:latin typeface="Segoe UI Semibold" panose="020B0702040204020203" pitchFamily="34" charset="0"/>
                <a:cs typeface="Segoe UI Semibold" panose="020B0702040204020203" pitchFamily="34" charset="0"/>
              </a:rPr>
              <a:t>đều</a:t>
            </a:r>
            <a:r>
              <a:rPr lang="en-US" sz="1800" b="1" dirty="0">
                <a:solidFill>
                  <a:srgbClr val="313131"/>
                </a:solidFill>
                <a:latin typeface="Segoe UI Semibold" panose="020B0702040204020203" pitchFamily="34" charset="0"/>
                <a:cs typeface="Segoe UI Semibold" panose="020B0702040204020203" pitchFamily="34" charset="0"/>
              </a:rPr>
              <a:t> </a:t>
            </a:r>
            <a:r>
              <a:rPr lang="en-US" sz="1800" b="1" dirty="0" err="1">
                <a:solidFill>
                  <a:srgbClr val="313131"/>
                </a:solidFill>
                <a:latin typeface="Segoe UI Semibold" panose="020B0702040204020203" pitchFamily="34" charset="0"/>
                <a:cs typeface="Segoe UI Semibold" panose="020B0702040204020203" pitchFamily="34" charset="0"/>
              </a:rPr>
              <a:t>nằm</a:t>
            </a:r>
            <a:r>
              <a:rPr lang="en-US" sz="1800" b="1" dirty="0">
                <a:solidFill>
                  <a:srgbClr val="313131"/>
                </a:solidFill>
                <a:latin typeface="Segoe UI Semibold" panose="020B0702040204020203" pitchFamily="34" charset="0"/>
                <a:cs typeface="Segoe UI Semibold" panose="020B0702040204020203" pitchFamily="34" charset="0"/>
              </a:rPr>
              <a:t> </a:t>
            </a:r>
            <a:r>
              <a:rPr lang="en-US" sz="1800" b="1" dirty="0" err="1">
                <a:solidFill>
                  <a:srgbClr val="313131"/>
                </a:solidFill>
                <a:latin typeface="Segoe UI Semibold" panose="020B0702040204020203" pitchFamily="34" charset="0"/>
                <a:cs typeface="Segoe UI Semibold" panose="020B0702040204020203" pitchFamily="34" charset="0"/>
              </a:rPr>
              <a:t>trong</a:t>
            </a:r>
            <a:r>
              <a:rPr lang="en-US" sz="1800" b="1" dirty="0">
                <a:solidFill>
                  <a:srgbClr val="313131"/>
                </a:solidFill>
                <a:latin typeface="Segoe UI Semibold" panose="020B0702040204020203" pitchFamily="34" charset="0"/>
                <a:cs typeface="Segoe UI Semibold" panose="020B0702040204020203" pitchFamily="34" charset="0"/>
              </a:rPr>
              <a:t> </a:t>
            </a:r>
            <a:r>
              <a:rPr lang="en-US" sz="1800" b="1" dirty="0" err="1">
                <a:solidFill>
                  <a:srgbClr val="313131"/>
                </a:solidFill>
                <a:latin typeface="Segoe UI Semibold" panose="020B0702040204020203" pitchFamily="34" charset="0"/>
                <a:cs typeface="Segoe UI Semibold" panose="020B0702040204020203" pitchFamily="34" charset="0"/>
              </a:rPr>
              <a:t>tập</a:t>
            </a:r>
            <a:r>
              <a:rPr lang="en-US" sz="1800" b="1" dirty="0">
                <a:solidFill>
                  <a:srgbClr val="313131"/>
                </a:solidFill>
                <a:latin typeface="Segoe UI Semibold" panose="020B0702040204020203" pitchFamily="34" charset="0"/>
                <a:cs typeface="Segoe UI Semibold" panose="020B0702040204020203" pitchFamily="34" charset="0"/>
              </a:rPr>
              <a:t> </a:t>
            </a:r>
            <a:r>
              <a:rPr lang="en-US" sz="1800" b="1" dirty="0" err="1">
                <a:solidFill>
                  <a:srgbClr val="313131"/>
                </a:solidFill>
                <a:latin typeface="Segoe UI Semibold" panose="020B0702040204020203" pitchFamily="34" charset="0"/>
                <a:cs typeface="Segoe UI Semibold" panose="020B0702040204020203" pitchFamily="34" charset="0"/>
              </a:rPr>
              <a:t>đó</a:t>
            </a:r>
            <a:r>
              <a:rPr lang="en-US" sz="1800" b="1" dirty="0">
                <a:solidFill>
                  <a:srgbClr val="313131"/>
                </a:solidFill>
                <a:latin typeface="Segoe UI Semibold" panose="020B0702040204020203" pitchFamily="34" charset="0"/>
                <a:cs typeface="Segoe UI Semibold" panose="020B0702040204020203" pitchFamily="34" charset="0"/>
              </a:rPr>
              <a:t>.</a:t>
            </a:r>
          </a:p>
          <a:p>
            <a:pPr marL="285750" indent="-285750"/>
            <a:r>
              <a:rPr lang="vi-VN" sz="1800" b="1" dirty="0">
                <a:solidFill>
                  <a:srgbClr val="313131"/>
                </a:solidFill>
                <a:latin typeface="Segoe UI Semibold" panose="020B0702040204020203" pitchFamily="34" charset="0"/>
                <a:cs typeface="Segoe UI Semibold" panose="020B0702040204020203" pitchFamily="34" charset="0"/>
              </a:rPr>
              <a:t>Hình ảnh bao lồi có thể dễ dàng nhìn thấy ở xung quanh.</a:t>
            </a:r>
          </a:p>
        </p:txBody>
      </p:sp>
      <p:pic>
        <p:nvPicPr>
          <p:cNvPr id="1026" name="Picture 2" descr="Convex Hull Algorithms: Jarvis's March | Algorithm Tutor">
            <a:extLst>
              <a:ext uri="{FF2B5EF4-FFF2-40B4-BE49-F238E27FC236}">
                <a16:creationId xmlns:a16="http://schemas.microsoft.com/office/drawing/2014/main" id="{18B68344-23A5-A636-748F-E62BDA0982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567" t="-1" b="14674"/>
          <a:stretch/>
        </p:blipFill>
        <p:spPr bwMode="auto">
          <a:xfrm>
            <a:off x="1821180" y="2994660"/>
            <a:ext cx="1871995" cy="18669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65FBD7B-0EBA-F0AB-D6D2-ED3159FE2D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8054" y="3091815"/>
            <a:ext cx="2604766" cy="1769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101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6"/>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Segoe UI Black" panose="020B0A02040204020203" pitchFamily="34" charset="0"/>
                <a:ea typeface="Segoe UI Black" panose="020B0A02040204020203" pitchFamily="34" charset="0"/>
                <a:cs typeface="DVN-Poppins" pitchFamily="2" charset="0"/>
              </a:rPr>
              <a:t>BAO LỒI (CONVEX HULL)</a:t>
            </a:r>
            <a:endParaRPr>
              <a:latin typeface="Segoe UI Black" panose="020B0A02040204020203" pitchFamily="34" charset="0"/>
              <a:ea typeface="Segoe UI Black" panose="020B0A02040204020203" pitchFamily="34" charset="0"/>
              <a:cs typeface="DVN-Poppins" pitchFamily="2" charset="0"/>
            </a:endParaRPr>
          </a:p>
        </p:txBody>
      </p:sp>
      <p:sp>
        <p:nvSpPr>
          <p:cNvPr id="179" name="Google Shape;179;p36"/>
          <p:cNvSpPr txBox="1">
            <a:spLocks noGrp="1"/>
          </p:cNvSpPr>
          <p:nvPr>
            <p:ph type="body" idx="1"/>
          </p:nvPr>
        </p:nvSpPr>
        <p:spPr>
          <a:xfrm>
            <a:off x="720000" y="883398"/>
            <a:ext cx="7704000" cy="48110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b="1">
                <a:solidFill>
                  <a:srgbClr val="54B4B3"/>
                </a:solidFill>
                <a:latin typeface="Segoe UI Semibold" panose="020B0702040204020203" pitchFamily="34" charset="0"/>
                <a:cs typeface="Segoe UI Semibold" panose="020B0702040204020203" pitchFamily="34" charset="0"/>
              </a:rPr>
              <a:t>Thuật toán xác định bao lồi:</a:t>
            </a:r>
            <a:endParaRPr lang="en-US" sz="1800" b="1">
              <a:solidFill>
                <a:srgbClr val="313131"/>
              </a:solidFill>
              <a:latin typeface="Segoe UI Semibold" panose="020B0702040204020203" pitchFamily="34" charset="0"/>
              <a:cs typeface="Segoe UI Semibold" panose="020B0702040204020203" pitchFamily="34" charset="0"/>
            </a:endParaRPr>
          </a:p>
        </p:txBody>
      </p:sp>
      <p:sp>
        <p:nvSpPr>
          <p:cNvPr id="8" name="Google Shape;179;p36">
            <a:extLst>
              <a:ext uri="{FF2B5EF4-FFF2-40B4-BE49-F238E27FC236}">
                <a16:creationId xmlns:a16="http://schemas.microsoft.com/office/drawing/2014/main" id="{8619F141-B443-229B-1205-B0E1E48FFE6D}"/>
              </a:ext>
            </a:extLst>
          </p:cNvPr>
          <p:cNvSpPr txBox="1">
            <a:spLocks/>
          </p:cNvSpPr>
          <p:nvPr/>
        </p:nvSpPr>
        <p:spPr>
          <a:xfrm>
            <a:off x="719999" y="1211580"/>
            <a:ext cx="7704000" cy="7696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Poppins"/>
              <a:buChar char="●"/>
              <a:defRPr sz="1200" b="0" i="0" u="none" strike="noStrike" cap="none">
                <a:solidFill>
                  <a:srgbClr val="434343"/>
                </a:solidFill>
                <a:latin typeface="Poppins"/>
                <a:ea typeface="Poppins"/>
                <a:cs typeface="Poppins"/>
                <a:sym typeface="Poppins"/>
              </a:defRPr>
            </a:lvl1pPr>
            <a:lvl2pPr marL="914400" marR="0" lvl="1"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2pPr>
            <a:lvl3pPr marL="1371600" marR="0" lvl="2"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3pPr>
            <a:lvl4pPr marL="1828800" marR="0" lvl="3"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4pPr>
            <a:lvl5pPr marL="2286000" marR="0" lvl="4"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5pPr>
            <a:lvl6pPr marL="2743200" marR="0" lvl="5"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6pPr>
            <a:lvl7pPr marL="3200400" marR="0" lvl="6"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7pPr>
            <a:lvl8pPr marL="3657600" marR="0" lvl="7"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8pPr>
            <a:lvl9pPr marL="4114800" marR="0" lvl="8"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9pPr>
          </a:lstStyle>
          <a:p>
            <a:pPr marL="0" indent="0">
              <a:buNone/>
            </a:pPr>
            <a:r>
              <a:rPr lang="en-US" sz="1800" b="1">
                <a:solidFill>
                  <a:srgbClr val="313131"/>
                </a:solidFill>
                <a:latin typeface="Segoe UI Semibold" panose="020B0702040204020203" pitchFamily="34" charset="0"/>
                <a:cs typeface="Segoe UI Semibold" panose="020B0702040204020203" pitchFamily="34" charset="0"/>
              </a:rPr>
              <a:t>C</a:t>
            </a:r>
            <a:r>
              <a:rPr lang="vi-VN" sz="1800" b="1">
                <a:solidFill>
                  <a:srgbClr val="313131"/>
                </a:solidFill>
                <a:latin typeface="Segoe UI Semibold" panose="020B0702040204020203" pitchFamily="34" charset="0"/>
                <a:cs typeface="Segoe UI Semibold" panose="020B0702040204020203" pitchFamily="34" charset="0"/>
              </a:rPr>
              <a:t>ho trước một tập hợp các điểm trên mặt phẳng, làm sao để tìm bao lồi của chúng?</a:t>
            </a:r>
          </a:p>
        </p:txBody>
      </p:sp>
      <p:grpSp>
        <p:nvGrpSpPr>
          <p:cNvPr id="3" name="Nhóm 2">
            <a:extLst>
              <a:ext uri="{FF2B5EF4-FFF2-40B4-BE49-F238E27FC236}">
                <a16:creationId xmlns:a16="http://schemas.microsoft.com/office/drawing/2014/main" id="{25286694-ADDE-3473-1CA4-AAB94547A2F1}"/>
              </a:ext>
            </a:extLst>
          </p:cNvPr>
          <p:cNvGrpSpPr/>
          <p:nvPr/>
        </p:nvGrpSpPr>
        <p:grpSpPr>
          <a:xfrm>
            <a:off x="3131498" y="2499360"/>
            <a:ext cx="2406216" cy="1571244"/>
            <a:chOff x="3308282" y="2517648"/>
            <a:chExt cx="2406216" cy="1571244"/>
          </a:xfrm>
        </p:grpSpPr>
        <p:sp>
          <p:nvSpPr>
            <p:cNvPr id="9" name="Hình Bầu dục 8">
              <a:extLst>
                <a:ext uri="{FF2B5EF4-FFF2-40B4-BE49-F238E27FC236}">
                  <a16:creationId xmlns:a16="http://schemas.microsoft.com/office/drawing/2014/main" id="{ACDFEEEB-D6C1-2AD4-802E-9B7C38824189}"/>
                </a:ext>
              </a:extLst>
            </p:cNvPr>
            <p:cNvSpPr/>
            <p:nvPr/>
          </p:nvSpPr>
          <p:spPr>
            <a:xfrm>
              <a:off x="4370831" y="2718816"/>
              <a:ext cx="201168" cy="201168"/>
            </a:xfrm>
            <a:prstGeom prst="ellipse">
              <a:avLst/>
            </a:prstGeom>
            <a:solidFill>
              <a:schemeClr val="accent3">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Hình Bầu dục 9">
              <a:extLst>
                <a:ext uri="{FF2B5EF4-FFF2-40B4-BE49-F238E27FC236}">
                  <a16:creationId xmlns:a16="http://schemas.microsoft.com/office/drawing/2014/main" id="{FAB69F08-0AAE-F752-109D-23C37F8BEB5E}"/>
                </a:ext>
              </a:extLst>
            </p:cNvPr>
            <p:cNvSpPr/>
            <p:nvPr/>
          </p:nvSpPr>
          <p:spPr>
            <a:xfrm>
              <a:off x="3308282" y="2517648"/>
              <a:ext cx="201168" cy="201168"/>
            </a:xfrm>
            <a:prstGeom prst="ellipse">
              <a:avLst/>
            </a:prstGeom>
            <a:solidFill>
              <a:schemeClr val="accent3">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Hình Bầu dục 10">
              <a:extLst>
                <a:ext uri="{FF2B5EF4-FFF2-40B4-BE49-F238E27FC236}">
                  <a16:creationId xmlns:a16="http://schemas.microsoft.com/office/drawing/2014/main" id="{F360981B-7C1D-14EF-DEDA-464A93CE265B}"/>
                </a:ext>
              </a:extLst>
            </p:cNvPr>
            <p:cNvSpPr/>
            <p:nvPr/>
          </p:nvSpPr>
          <p:spPr>
            <a:xfrm>
              <a:off x="3466778" y="3577247"/>
              <a:ext cx="201168" cy="201168"/>
            </a:xfrm>
            <a:prstGeom prst="ellipse">
              <a:avLst/>
            </a:prstGeom>
            <a:solidFill>
              <a:schemeClr val="accent3">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Hình Bầu dục 11">
              <a:extLst>
                <a:ext uri="{FF2B5EF4-FFF2-40B4-BE49-F238E27FC236}">
                  <a16:creationId xmlns:a16="http://schemas.microsoft.com/office/drawing/2014/main" id="{FC2B2048-0479-DA8C-484E-10EA3E16D80D}"/>
                </a:ext>
              </a:extLst>
            </p:cNvPr>
            <p:cNvSpPr/>
            <p:nvPr/>
          </p:nvSpPr>
          <p:spPr>
            <a:xfrm>
              <a:off x="5513330" y="3580295"/>
              <a:ext cx="201168" cy="201168"/>
            </a:xfrm>
            <a:prstGeom prst="ellipse">
              <a:avLst/>
            </a:prstGeom>
            <a:solidFill>
              <a:schemeClr val="accent3">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Hình Bầu dục 12">
              <a:extLst>
                <a:ext uri="{FF2B5EF4-FFF2-40B4-BE49-F238E27FC236}">
                  <a16:creationId xmlns:a16="http://schemas.microsoft.com/office/drawing/2014/main" id="{0496B182-3478-3BAA-EBC1-8797957427ED}"/>
                </a:ext>
              </a:extLst>
            </p:cNvPr>
            <p:cNvSpPr/>
            <p:nvPr/>
          </p:nvSpPr>
          <p:spPr>
            <a:xfrm>
              <a:off x="5406148" y="2571750"/>
              <a:ext cx="201168" cy="201168"/>
            </a:xfrm>
            <a:prstGeom prst="ellipse">
              <a:avLst/>
            </a:prstGeom>
            <a:solidFill>
              <a:schemeClr val="accent3">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Hình Bầu dục 13">
              <a:extLst>
                <a:ext uri="{FF2B5EF4-FFF2-40B4-BE49-F238E27FC236}">
                  <a16:creationId xmlns:a16="http://schemas.microsoft.com/office/drawing/2014/main" id="{2C5AE343-E90F-AC0A-BFD6-76747D80BCB5}"/>
                </a:ext>
              </a:extLst>
            </p:cNvPr>
            <p:cNvSpPr/>
            <p:nvPr/>
          </p:nvSpPr>
          <p:spPr>
            <a:xfrm>
              <a:off x="4787905" y="2926080"/>
              <a:ext cx="201168" cy="201168"/>
            </a:xfrm>
            <a:prstGeom prst="ellipse">
              <a:avLst/>
            </a:prstGeom>
            <a:solidFill>
              <a:schemeClr val="accent3">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Hình Bầu dục 14">
              <a:extLst>
                <a:ext uri="{FF2B5EF4-FFF2-40B4-BE49-F238E27FC236}">
                  <a16:creationId xmlns:a16="http://schemas.microsoft.com/office/drawing/2014/main" id="{55421AC9-9B6B-A365-6469-439653F7A64C}"/>
                </a:ext>
              </a:extLst>
            </p:cNvPr>
            <p:cNvSpPr/>
            <p:nvPr/>
          </p:nvSpPr>
          <p:spPr>
            <a:xfrm>
              <a:off x="4787905" y="3887724"/>
              <a:ext cx="201168" cy="201168"/>
            </a:xfrm>
            <a:prstGeom prst="ellipse">
              <a:avLst/>
            </a:prstGeom>
            <a:solidFill>
              <a:schemeClr val="accent3">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Hình Bầu dục 15">
              <a:extLst>
                <a:ext uri="{FF2B5EF4-FFF2-40B4-BE49-F238E27FC236}">
                  <a16:creationId xmlns:a16="http://schemas.microsoft.com/office/drawing/2014/main" id="{08E6B83C-4E37-342F-D005-0ED16ACF30F2}"/>
                </a:ext>
              </a:extLst>
            </p:cNvPr>
            <p:cNvSpPr/>
            <p:nvPr/>
          </p:nvSpPr>
          <p:spPr>
            <a:xfrm>
              <a:off x="3964945" y="3168815"/>
              <a:ext cx="201168" cy="201168"/>
            </a:xfrm>
            <a:prstGeom prst="ellipse">
              <a:avLst/>
            </a:prstGeom>
            <a:solidFill>
              <a:schemeClr val="accent3">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Hình Bầu dục 16">
              <a:extLst>
                <a:ext uri="{FF2B5EF4-FFF2-40B4-BE49-F238E27FC236}">
                  <a16:creationId xmlns:a16="http://schemas.microsoft.com/office/drawing/2014/main" id="{A23D2080-F67C-C201-11DF-4EE6CD26C5BA}"/>
                </a:ext>
              </a:extLst>
            </p:cNvPr>
            <p:cNvSpPr/>
            <p:nvPr/>
          </p:nvSpPr>
          <p:spPr>
            <a:xfrm>
              <a:off x="3900434" y="3887724"/>
              <a:ext cx="201168" cy="201168"/>
            </a:xfrm>
            <a:prstGeom prst="ellipse">
              <a:avLst/>
            </a:prstGeom>
            <a:solidFill>
              <a:schemeClr val="accent3">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Tree>
    <p:extLst>
      <p:ext uri="{BB962C8B-B14F-4D97-AF65-F5344CB8AC3E}">
        <p14:creationId xmlns:p14="http://schemas.microsoft.com/office/powerpoint/2010/main" val="3772534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6"/>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Segoe UI Black" panose="020B0A02040204020203" pitchFamily="34" charset="0"/>
                <a:ea typeface="Segoe UI Black" panose="020B0A02040204020203" pitchFamily="34" charset="0"/>
                <a:cs typeface="DVN-Poppins" pitchFamily="2" charset="0"/>
              </a:rPr>
              <a:t>BAO LỒI (CONVEX HULL)</a:t>
            </a:r>
            <a:endParaRPr>
              <a:latin typeface="Segoe UI Black" panose="020B0A02040204020203" pitchFamily="34" charset="0"/>
              <a:ea typeface="Segoe UI Black" panose="020B0A02040204020203" pitchFamily="34" charset="0"/>
              <a:cs typeface="DVN-Poppins" pitchFamily="2" charset="0"/>
            </a:endParaRPr>
          </a:p>
        </p:txBody>
      </p:sp>
      <p:sp>
        <p:nvSpPr>
          <p:cNvPr id="179" name="Google Shape;179;p36"/>
          <p:cNvSpPr txBox="1">
            <a:spLocks noGrp="1"/>
          </p:cNvSpPr>
          <p:nvPr>
            <p:ph type="body" idx="1"/>
          </p:nvPr>
        </p:nvSpPr>
        <p:spPr>
          <a:xfrm>
            <a:off x="720000" y="883398"/>
            <a:ext cx="7704000" cy="48110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b="1">
                <a:solidFill>
                  <a:srgbClr val="54B4B3"/>
                </a:solidFill>
                <a:latin typeface="Segoe UI Semibold" panose="020B0702040204020203" pitchFamily="34" charset="0"/>
                <a:cs typeface="Segoe UI Semibold" panose="020B0702040204020203" pitchFamily="34" charset="0"/>
              </a:rPr>
              <a:t>Thuật toán xác định bao lồi:</a:t>
            </a:r>
            <a:endParaRPr lang="en-US" sz="1800" b="1">
              <a:solidFill>
                <a:srgbClr val="313131"/>
              </a:solidFill>
              <a:latin typeface="Segoe UI Semibold" panose="020B0702040204020203" pitchFamily="34" charset="0"/>
              <a:cs typeface="Segoe UI Semibold" panose="020B0702040204020203" pitchFamily="34" charset="0"/>
            </a:endParaRPr>
          </a:p>
        </p:txBody>
      </p:sp>
      <mc:AlternateContent xmlns:mc="http://schemas.openxmlformats.org/markup-compatibility/2006" xmlns:a14="http://schemas.microsoft.com/office/drawing/2010/main">
        <mc:Choice Requires="a14">
          <p:sp>
            <p:nvSpPr>
              <p:cNvPr id="8" name="Google Shape;179;p36">
                <a:extLst>
                  <a:ext uri="{FF2B5EF4-FFF2-40B4-BE49-F238E27FC236}">
                    <a16:creationId xmlns:a16="http://schemas.microsoft.com/office/drawing/2014/main" id="{8619F141-B443-229B-1205-B0E1E48FFE6D}"/>
                  </a:ext>
                </a:extLst>
              </p:cNvPr>
              <p:cNvSpPr txBox="1">
                <a:spLocks/>
              </p:cNvSpPr>
              <p:nvPr/>
            </p:nvSpPr>
            <p:spPr>
              <a:xfrm>
                <a:off x="720000" y="1364502"/>
                <a:ext cx="7704000" cy="14548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Poppins"/>
                  <a:buChar char="●"/>
                  <a:defRPr sz="1200" b="0" i="0" u="none" strike="noStrike" cap="none">
                    <a:solidFill>
                      <a:srgbClr val="434343"/>
                    </a:solidFill>
                    <a:latin typeface="Poppins"/>
                    <a:ea typeface="Poppins"/>
                    <a:cs typeface="Poppins"/>
                    <a:sym typeface="Poppins"/>
                  </a:defRPr>
                </a:lvl1pPr>
                <a:lvl2pPr marL="914400" marR="0" lvl="1"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2pPr>
                <a:lvl3pPr marL="1371600" marR="0" lvl="2"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3pPr>
                <a:lvl4pPr marL="1828800" marR="0" lvl="3"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4pPr>
                <a:lvl5pPr marL="2286000" marR="0" lvl="4"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5pPr>
                <a:lvl6pPr marL="2743200" marR="0" lvl="5"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6pPr>
                <a:lvl7pPr marL="3200400" marR="0" lvl="6"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7pPr>
                <a:lvl8pPr marL="3657600" marR="0" lvl="7"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8pPr>
                <a:lvl9pPr marL="4114800" marR="0" lvl="8"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9pPr>
              </a:lstStyle>
              <a:p>
                <a:pPr marL="0" indent="0">
                  <a:buNone/>
                </a:pPr>
                <a:r>
                  <a:rPr lang="vi-VN" sz="1800" b="1">
                    <a:solidFill>
                      <a:srgbClr val="313131"/>
                    </a:solidFill>
                    <a:latin typeface="Segoe UI Semibold" panose="020B0702040204020203" pitchFamily="34" charset="0"/>
                    <a:cs typeface="Segoe UI Semibold" panose="020B0702040204020203" pitchFamily="34" charset="0"/>
                  </a:rPr>
                  <a:t>Các thuật toán xác định bao lồi phổ biến:</a:t>
                </a:r>
              </a:p>
              <a:p>
                <a:pPr marL="0" indent="0">
                  <a:buNone/>
                </a:pPr>
                <a:r>
                  <a:rPr lang="vi-VN" sz="1800" b="1">
                    <a:solidFill>
                      <a:srgbClr val="313131"/>
                    </a:solidFill>
                    <a:latin typeface="Segoe UI Semibold" panose="020B0702040204020203" pitchFamily="34" charset="0"/>
                    <a:cs typeface="Segoe UI Semibold" panose="020B0702040204020203" pitchFamily="34" charset="0"/>
                  </a:rPr>
                  <a:t>• Thuật toán bọc gói (Gift Wrapping) – Độ phức tạp (TH xấu nhất): 𝑂(</a:t>
                </a:r>
                <a14:m>
                  <m:oMath xmlns:m="http://schemas.openxmlformats.org/officeDocument/2006/math">
                    <m:sSup>
                      <m:sSupPr>
                        <m:ctrlPr>
                          <a:rPr lang="vi-VN" sz="2800" b="1" i="1" smtClean="0">
                            <a:effectLst/>
                            <a:latin typeface="Cambria Math" panose="02040503050406030204" pitchFamily="18" charset="0"/>
                          </a:rPr>
                        </m:ctrlPr>
                      </m:sSupPr>
                      <m:e>
                        <m:r>
                          <a:rPr lang="en-US" sz="1800" b="1" i="1">
                            <a:effectLst/>
                            <a:latin typeface="Cambria Math" panose="02040503050406030204" pitchFamily="18" charset="0"/>
                            <a:ea typeface="Arial" panose="020B0604020202020204" pitchFamily="34" charset="0"/>
                            <a:cs typeface="Times New Roman" panose="02020603050405020304" pitchFamily="18" charset="0"/>
                          </a:rPr>
                          <m:t>𝒏</m:t>
                        </m:r>
                      </m:e>
                      <m:sup>
                        <m:r>
                          <a:rPr lang="en-US" sz="1800" b="1" i="1">
                            <a:effectLst/>
                            <a:latin typeface="Cambria Math" panose="02040503050406030204" pitchFamily="18" charset="0"/>
                            <a:ea typeface="Arial" panose="020B0604020202020204" pitchFamily="34" charset="0"/>
                            <a:cs typeface="Times New Roman" panose="02020603050405020304" pitchFamily="18" charset="0"/>
                          </a:rPr>
                          <m:t>𝟐</m:t>
                        </m:r>
                      </m:sup>
                    </m:sSup>
                  </m:oMath>
                </a14:m>
                <a:r>
                  <a:rPr lang="vi-VN" sz="1800" b="1">
                    <a:solidFill>
                      <a:srgbClr val="313131"/>
                    </a:solidFill>
                    <a:latin typeface="Segoe UI Semibold" panose="020B0702040204020203" pitchFamily="34" charset="0"/>
                    <a:cs typeface="Segoe UI Semibold" panose="020B0702040204020203" pitchFamily="34" charset="0"/>
                  </a:rPr>
                  <a:t>)</a:t>
                </a:r>
              </a:p>
              <a:p>
                <a:pPr marL="0" indent="0">
                  <a:buNone/>
                </a:pPr>
                <a:r>
                  <a:rPr lang="vi-VN" sz="1800" b="1">
                    <a:solidFill>
                      <a:srgbClr val="313131"/>
                    </a:solidFill>
                    <a:latin typeface="Segoe UI Semibold" panose="020B0702040204020203" pitchFamily="34" charset="0"/>
                    <a:cs typeface="Segoe UI Semibold" panose="020B0702040204020203" pitchFamily="34" charset="0"/>
                  </a:rPr>
                  <a:t>• Thuật toán Graham – Độ phức tạp: 𝑂(𝑛𝑙𝑜𝑔𝑛)</a:t>
                </a:r>
              </a:p>
              <a:p>
                <a:pPr marL="0" indent="0">
                  <a:buNone/>
                </a:pPr>
                <a:r>
                  <a:rPr lang="vi-VN" sz="1800" b="1">
                    <a:solidFill>
                      <a:srgbClr val="313131"/>
                    </a:solidFill>
                    <a:latin typeface="Segoe UI Semibold" panose="020B0702040204020203" pitchFamily="34" charset="0"/>
                    <a:cs typeface="Segoe UI Semibold" panose="020B0702040204020203" pitchFamily="34" charset="0"/>
                  </a:rPr>
                  <a:t>• Thuật toán chuỗi đơn điệu (Monotone Chain) – Độ phức tạp: 𝑂(𝑛𝑙𝑜𝑔𝑛)</a:t>
                </a:r>
              </a:p>
            </p:txBody>
          </p:sp>
        </mc:Choice>
        <mc:Fallback xmlns="">
          <p:sp>
            <p:nvSpPr>
              <p:cNvPr id="8" name="Google Shape;179;p36">
                <a:extLst>
                  <a:ext uri="{FF2B5EF4-FFF2-40B4-BE49-F238E27FC236}">
                    <a16:creationId xmlns:a16="http://schemas.microsoft.com/office/drawing/2014/main" id="{8619F141-B443-229B-1205-B0E1E48FFE6D}"/>
                  </a:ext>
                </a:extLst>
              </p:cNvPr>
              <p:cNvSpPr txBox="1">
                <a:spLocks noRot="1" noChangeAspect="1" noMove="1" noResize="1" noEditPoints="1" noAdjustHandles="1" noChangeArrowheads="1" noChangeShapeType="1" noTextEdit="1"/>
              </p:cNvSpPr>
              <p:nvPr/>
            </p:nvSpPr>
            <p:spPr>
              <a:xfrm>
                <a:off x="720000" y="1364502"/>
                <a:ext cx="7704000" cy="1454898"/>
              </a:xfrm>
              <a:prstGeom prst="rect">
                <a:avLst/>
              </a:prstGeom>
              <a:blipFill>
                <a:blip r:embed="rId3"/>
                <a:stretch>
                  <a:fillRect l="-633" r="-712" b="-2510"/>
                </a:stretch>
              </a:blipFill>
              <a:ln>
                <a:noFill/>
              </a:ln>
            </p:spPr>
            <p:txBody>
              <a:bodyPr/>
              <a:lstStyle/>
              <a:p>
                <a:r>
                  <a:rPr lang="vi-VN">
                    <a:noFill/>
                  </a:rPr>
                  <a:t> </a:t>
                </a:r>
              </a:p>
            </p:txBody>
          </p:sp>
        </mc:Fallback>
      </mc:AlternateContent>
      <p:pic>
        <p:nvPicPr>
          <p:cNvPr id="3" name="Hình ảnh 2">
            <a:extLst>
              <a:ext uri="{FF2B5EF4-FFF2-40B4-BE49-F238E27FC236}">
                <a16:creationId xmlns:a16="http://schemas.microsoft.com/office/drawing/2014/main" id="{1B3F482B-06DB-B45E-EFC9-543DD428371B}"/>
              </a:ext>
            </a:extLst>
          </p:cNvPr>
          <p:cNvPicPr>
            <a:picLocks noChangeAspect="1"/>
          </p:cNvPicPr>
          <p:nvPr/>
        </p:nvPicPr>
        <p:blipFill>
          <a:blip r:embed="rId4"/>
          <a:stretch>
            <a:fillRect/>
          </a:stretch>
        </p:blipFill>
        <p:spPr>
          <a:xfrm>
            <a:off x="918300" y="2819400"/>
            <a:ext cx="7505700" cy="1831368"/>
          </a:xfrm>
          <a:prstGeom prst="rect">
            <a:avLst/>
          </a:prstGeom>
        </p:spPr>
      </p:pic>
      <p:sp>
        <p:nvSpPr>
          <p:cNvPr id="9" name="Hộp Văn bản 8">
            <a:extLst>
              <a:ext uri="{FF2B5EF4-FFF2-40B4-BE49-F238E27FC236}">
                <a16:creationId xmlns:a16="http://schemas.microsoft.com/office/drawing/2014/main" id="{B85E044F-D52B-8707-AE83-AD9D8A2A69A0}"/>
              </a:ext>
            </a:extLst>
          </p:cNvPr>
          <p:cNvSpPr txBox="1"/>
          <p:nvPr/>
        </p:nvSpPr>
        <p:spPr>
          <a:xfrm>
            <a:off x="918300" y="4650768"/>
            <a:ext cx="2053590" cy="338554"/>
          </a:xfrm>
          <a:prstGeom prst="rect">
            <a:avLst/>
          </a:prstGeom>
          <a:noFill/>
        </p:spPr>
        <p:txBody>
          <a:bodyPr wrap="square">
            <a:spAutoFit/>
          </a:bodyPr>
          <a:lstStyle/>
          <a:p>
            <a:r>
              <a:rPr lang="vi-VN" sz="1600" b="1">
                <a:solidFill>
                  <a:srgbClr val="313131"/>
                </a:solidFill>
                <a:latin typeface="Segoe UI Semibold" panose="020B0702040204020203" pitchFamily="34" charset="0"/>
                <a:cs typeface="Segoe UI Semibold" panose="020B0702040204020203" pitchFamily="34" charset="0"/>
              </a:rPr>
              <a:t>Thuật toán bọc gói </a:t>
            </a:r>
            <a:endParaRPr lang="vi-VN" sz="1600"/>
          </a:p>
        </p:txBody>
      </p:sp>
      <p:sp>
        <p:nvSpPr>
          <p:cNvPr id="11" name="Hộp Văn bản 10">
            <a:extLst>
              <a:ext uri="{FF2B5EF4-FFF2-40B4-BE49-F238E27FC236}">
                <a16:creationId xmlns:a16="http://schemas.microsoft.com/office/drawing/2014/main" id="{6E780682-5FEA-ABEE-681F-36CF8305CF2C}"/>
              </a:ext>
            </a:extLst>
          </p:cNvPr>
          <p:cNvSpPr txBox="1"/>
          <p:nvPr/>
        </p:nvSpPr>
        <p:spPr>
          <a:xfrm>
            <a:off x="3644355" y="4672147"/>
            <a:ext cx="2053590" cy="338554"/>
          </a:xfrm>
          <a:prstGeom prst="rect">
            <a:avLst/>
          </a:prstGeom>
          <a:noFill/>
        </p:spPr>
        <p:txBody>
          <a:bodyPr wrap="square">
            <a:spAutoFit/>
          </a:bodyPr>
          <a:lstStyle/>
          <a:p>
            <a:r>
              <a:rPr lang="vi-VN" sz="1600" b="1">
                <a:solidFill>
                  <a:srgbClr val="313131"/>
                </a:solidFill>
                <a:latin typeface="Segoe UI Semibold" panose="020B0702040204020203" pitchFamily="34" charset="0"/>
                <a:cs typeface="Segoe UI Semibold" panose="020B0702040204020203" pitchFamily="34" charset="0"/>
              </a:rPr>
              <a:t>Thuật toán Graham </a:t>
            </a:r>
            <a:endParaRPr lang="vi-VN" sz="1600"/>
          </a:p>
        </p:txBody>
      </p:sp>
      <p:sp>
        <p:nvSpPr>
          <p:cNvPr id="13" name="Hộp Văn bản 12">
            <a:extLst>
              <a:ext uri="{FF2B5EF4-FFF2-40B4-BE49-F238E27FC236}">
                <a16:creationId xmlns:a16="http://schemas.microsoft.com/office/drawing/2014/main" id="{867D28FC-5FC6-2712-3F75-44F13F47C884}"/>
              </a:ext>
            </a:extLst>
          </p:cNvPr>
          <p:cNvSpPr txBox="1"/>
          <p:nvPr/>
        </p:nvSpPr>
        <p:spPr>
          <a:xfrm>
            <a:off x="5989412" y="4672147"/>
            <a:ext cx="2632708" cy="338554"/>
          </a:xfrm>
          <a:prstGeom prst="rect">
            <a:avLst/>
          </a:prstGeom>
          <a:noFill/>
        </p:spPr>
        <p:txBody>
          <a:bodyPr wrap="square">
            <a:spAutoFit/>
          </a:bodyPr>
          <a:lstStyle/>
          <a:p>
            <a:r>
              <a:rPr lang="vi-VN" sz="1600" b="1">
                <a:solidFill>
                  <a:srgbClr val="313131"/>
                </a:solidFill>
                <a:latin typeface="Segoe UI Semibold" panose="020B0702040204020203" pitchFamily="34" charset="0"/>
                <a:cs typeface="Segoe UI Semibold" panose="020B0702040204020203" pitchFamily="34" charset="0"/>
              </a:rPr>
              <a:t>Thuật toán chuỗi đơn điệu </a:t>
            </a:r>
            <a:endParaRPr lang="vi-VN" sz="1600"/>
          </a:p>
        </p:txBody>
      </p:sp>
    </p:spTree>
    <p:extLst>
      <p:ext uri="{BB962C8B-B14F-4D97-AF65-F5344CB8AC3E}">
        <p14:creationId xmlns:p14="http://schemas.microsoft.com/office/powerpoint/2010/main" val="2208084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6"/>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Segoe UI Black" panose="020B0A02040204020203" pitchFamily="34" charset="0"/>
                <a:ea typeface="Segoe UI Black" panose="020B0A02040204020203" pitchFamily="34" charset="0"/>
                <a:cs typeface="DVN-Poppins" pitchFamily="2" charset="0"/>
              </a:rPr>
              <a:t>BAO LỒI (CONVEX HULL)</a:t>
            </a:r>
            <a:endParaRPr>
              <a:latin typeface="Segoe UI Black" panose="020B0A02040204020203" pitchFamily="34" charset="0"/>
              <a:ea typeface="Segoe UI Black" panose="020B0A02040204020203" pitchFamily="34" charset="0"/>
              <a:cs typeface="DVN-Poppins" pitchFamily="2" charset="0"/>
            </a:endParaRPr>
          </a:p>
        </p:txBody>
      </p:sp>
      <p:sp>
        <p:nvSpPr>
          <p:cNvPr id="179" name="Google Shape;179;p36"/>
          <p:cNvSpPr txBox="1">
            <a:spLocks noGrp="1"/>
          </p:cNvSpPr>
          <p:nvPr>
            <p:ph type="body" idx="1"/>
          </p:nvPr>
        </p:nvSpPr>
        <p:spPr>
          <a:xfrm>
            <a:off x="720000" y="883398"/>
            <a:ext cx="7704000" cy="48110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b="1">
                <a:solidFill>
                  <a:srgbClr val="54B4B3"/>
                </a:solidFill>
                <a:latin typeface="Segoe UI Semibold" panose="020B0702040204020203" pitchFamily="34" charset="0"/>
                <a:cs typeface="Segoe UI Semibold" panose="020B0702040204020203" pitchFamily="34" charset="0"/>
              </a:rPr>
              <a:t>Thuật toán xác định bao lồi:</a:t>
            </a:r>
            <a:endParaRPr lang="en-US" sz="1800" b="1">
              <a:solidFill>
                <a:srgbClr val="313131"/>
              </a:solidFill>
              <a:latin typeface="Segoe UI Semibold" panose="020B0702040204020203" pitchFamily="34" charset="0"/>
              <a:cs typeface="Segoe UI Semibold" panose="020B0702040204020203" pitchFamily="34" charset="0"/>
            </a:endParaRPr>
          </a:p>
        </p:txBody>
      </p:sp>
      <p:sp>
        <p:nvSpPr>
          <p:cNvPr id="8" name="Google Shape;179;p36">
            <a:extLst>
              <a:ext uri="{FF2B5EF4-FFF2-40B4-BE49-F238E27FC236}">
                <a16:creationId xmlns:a16="http://schemas.microsoft.com/office/drawing/2014/main" id="{8619F141-B443-229B-1205-B0E1E48FFE6D}"/>
              </a:ext>
            </a:extLst>
          </p:cNvPr>
          <p:cNvSpPr txBox="1">
            <a:spLocks/>
          </p:cNvSpPr>
          <p:nvPr/>
        </p:nvSpPr>
        <p:spPr>
          <a:xfrm>
            <a:off x="720000" y="1265049"/>
            <a:ext cx="7704000" cy="3880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Poppins"/>
              <a:buChar char="●"/>
              <a:defRPr sz="1200" b="0" i="0" u="none" strike="noStrike" cap="none">
                <a:solidFill>
                  <a:srgbClr val="434343"/>
                </a:solidFill>
                <a:latin typeface="Poppins"/>
                <a:ea typeface="Poppins"/>
                <a:cs typeface="Poppins"/>
                <a:sym typeface="Poppins"/>
              </a:defRPr>
            </a:lvl1pPr>
            <a:lvl2pPr marL="914400" marR="0" lvl="1"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2pPr>
            <a:lvl3pPr marL="1371600" marR="0" lvl="2"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3pPr>
            <a:lvl4pPr marL="1828800" marR="0" lvl="3"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4pPr>
            <a:lvl5pPr marL="2286000" marR="0" lvl="4"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5pPr>
            <a:lvl6pPr marL="2743200" marR="0" lvl="5"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6pPr>
            <a:lvl7pPr marL="3200400" marR="0" lvl="6"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7pPr>
            <a:lvl8pPr marL="3657600" marR="0" lvl="7"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8pPr>
            <a:lvl9pPr marL="4114800" marR="0" lvl="8"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9pPr>
          </a:lstStyle>
          <a:p>
            <a:pPr marL="0" indent="0">
              <a:buNone/>
            </a:pPr>
            <a:r>
              <a:rPr lang="vi-VN" sz="1800" b="1" dirty="0">
                <a:solidFill>
                  <a:srgbClr val="313131"/>
                </a:solidFill>
                <a:latin typeface="Segoe UI Semibold" panose="020B0702040204020203" pitchFamily="34" charset="0"/>
                <a:cs typeface="Segoe UI Semibold" panose="020B0702040204020203" pitchFamily="34" charset="0"/>
              </a:rPr>
              <a:t>Thuật toán Chuỗi đơn điệu (Monotone chain)</a:t>
            </a:r>
          </a:p>
        </p:txBody>
      </p:sp>
      <p:sp>
        <p:nvSpPr>
          <p:cNvPr id="10" name="Google Shape;179;p36">
            <a:extLst>
              <a:ext uri="{FF2B5EF4-FFF2-40B4-BE49-F238E27FC236}">
                <a16:creationId xmlns:a16="http://schemas.microsoft.com/office/drawing/2014/main" id="{37657218-C23C-EE87-ACA2-8EBD12F9A595}"/>
              </a:ext>
            </a:extLst>
          </p:cNvPr>
          <p:cNvSpPr txBox="1">
            <a:spLocks/>
          </p:cNvSpPr>
          <p:nvPr/>
        </p:nvSpPr>
        <p:spPr>
          <a:xfrm>
            <a:off x="720000" y="2006963"/>
            <a:ext cx="5322660" cy="22181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Poppins"/>
              <a:buChar char="●"/>
              <a:defRPr sz="1200" b="0" i="0" u="none" strike="noStrike" cap="none">
                <a:solidFill>
                  <a:srgbClr val="434343"/>
                </a:solidFill>
                <a:latin typeface="Poppins"/>
                <a:ea typeface="Poppins"/>
                <a:cs typeface="Poppins"/>
                <a:sym typeface="Poppins"/>
              </a:defRPr>
            </a:lvl1pPr>
            <a:lvl2pPr marL="914400" marR="0" lvl="1"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2pPr>
            <a:lvl3pPr marL="1371600" marR="0" lvl="2"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3pPr>
            <a:lvl4pPr marL="1828800" marR="0" lvl="3"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4pPr>
            <a:lvl5pPr marL="2286000" marR="0" lvl="4"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5pPr>
            <a:lvl6pPr marL="2743200" marR="0" lvl="5"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6pPr>
            <a:lvl7pPr marL="3200400" marR="0" lvl="6"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7pPr>
            <a:lvl8pPr marL="3657600" marR="0" lvl="7"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8pPr>
            <a:lvl9pPr marL="4114800" marR="0" lvl="8"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9pPr>
          </a:lstStyle>
          <a:p>
            <a:pPr marL="0" indent="0">
              <a:buNone/>
            </a:pPr>
            <a:r>
              <a:rPr lang="vi-VN" sz="1600" b="1">
                <a:solidFill>
                  <a:srgbClr val="313131"/>
                </a:solidFill>
                <a:latin typeface="Segoe UI Semibold" panose="020B0702040204020203" pitchFamily="34" charset="0"/>
                <a:cs typeface="Segoe UI Semibold" panose="020B0702040204020203" pitchFamily="34" charset="0"/>
              </a:rPr>
              <a:t>Ý tưởng: </a:t>
            </a:r>
          </a:p>
          <a:p>
            <a:pPr marL="0" indent="0">
              <a:buNone/>
            </a:pPr>
            <a:endParaRPr lang="vi-VN" sz="1600" b="1">
              <a:solidFill>
                <a:srgbClr val="313131"/>
              </a:solidFill>
              <a:latin typeface="Segoe UI Semibold" panose="020B0702040204020203" pitchFamily="34" charset="0"/>
              <a:cs typeface="Segoe UI Semibold" panose="020B0702040204020203" pitchFamily="34" charset="0"/>
            </a:endParaRPr>
          </a:p>
          <a:p>
            <a:pPr marL="285750" indent="-285750"/>
            <a:r>
              <a:rPr lang="vi-VN" sz="1600" b="1">
                <a:solidFill>
                  <a:srgbClr val="313131"/>
                </a:solidFill>
                <a:latin typeface="Segoe UI Semibold" panose="020B0702040204020203" pitchFamily="34" charset="0"/>
                <a:cs typeface="Segoe UI Semibold" panose="020B0702040204020203" pitchFamily="34" charset="0"/>
              </a:rPr>
              <a:t>Sắp xếp các điểm lại theo hoành độ, điểm xa nhất nằm ở bên trái (trái nhất) và điểm xa nhất nằm ở bên phải (phải nhất) luôn luôn là hai đỉnh của bao lồi.</a:t>
            </a:r>
          </a:p>
          <a:p>
            <a:pPr marL="285750" indent="-285750"/>
            <a:endParaRPr lang="vi-VN" sz="1600" b="1">
              <a:solidFill>
                <a:srgbClr val="313131"/>
              </a:solidFill>
              <a:latin typeface="Segoe UI Semibold" panose="020B0702040204020203" pitchFamily="34" charset="0"/>
              <a:cs typeface="Segoe UI Semibold" panose="020B0702040204020203" pitchFamily="34" charset="0"/>
            </a:endParaRPr>
          </a:p>
          <a:p>
            <a:pPr marL="285750" indent="-285750"/>
            <a:r>
              <a:rPr lang="vi-VN" sz="1600" b="1">
                <a:solidFill>
                  <a:srgbClr val="313131"/>
                </a:solidFill>
                <a:latin typeface="Segoe UI Semibold" panose="020B0702040204020203" pitchFamily="34" charset="0"/>
                <a:cs typeface="Segoe UI Semibold" panose="020B0702040204020203" pitchFamily="34" charset="0"/>
              </a:rPr>
              <a:t>Phần bao lồi từ ở phía trên từ điểm trái nhất tới điểm phải nhất (theo chiều kim đồng hồ) được gọi là phần bao trên. Ngược lại, phần ở phía dưới được gọi là bao dưới.</a:t>
            </a:r>
          </a:p>
        </p:txBody>
      </p:sp>
      <p:grpSp>
        <p:nvGrpSpPr>
          <p:cNvPr id="67" name="Nhóm 66">
            <a:extLst>
              <a:ext uri="{FF2B5EF4-FFF2-40B4-BE49-F238E27FC236}">
                <a16:creationId xmlns:a16="http://schemas.microsoft.com/office/drawing/2014/main" id="{9EC53850-09B2-AD7C-18DA-722639A88689}"/>
              </a:ext>
            </a:extLst>
          </p:cNvPr>
          <p:cNvGrpSpPr/>
          <p:nvPr/>
        </p:nvGrpSpPr>
        <p:grpSpPr>
          <a:xfrm>
            <a:off x="5815788" y="1364502"/>
            <a:ext cx="3487999" cy="3346227"/>
            <a:chOff x="5845525" y="958387"/>
            <a:chExt cx="3487999" cy="3346227"/>
          </a:xfrm>
        </p:grpSpPr>
        <p:cxnSp>
          <p:nvCxnSpPr>
            <p:cNvPr id="3" name="Đường nối Thẳng 2">
              <a:extLst>
                <a:ext uri="{FF2B5EF4-FFF2-40B4-BE49-F238E27FC236}">
                  <a16:creationId xmlns:a16="http://schemas.microsoft.com/office/drawing/2014/main" id="{7BCCA01A-A343-6AB2-8690-2BC8DE455EC0}"/>
                </a:ext>
              </a:extLst>
            </p:cNvPr>
            <p:cNvCxnSpPr>
              <a:cxnSpLocks/>
              <a:stCxn id="21" idx="4"/>
              <a:endCxn id="22" idx="0"/>
            </p:cNvCxnSpPr>
            <p:nvPr/>
          </p:nvCxnSpPr>
          <p:spPr>
            <a:xfrm>
              <a:off x="6578402" y="2327080"/>
              <a:ext cx="95923" cy="828003"/>
            </a:xfrm>
            <a:prstGeom prst="line">
              <a:avLst/>
            </a:prstGeom>
            <a:ln w="28575">
              <a:solidFill>
                <a:srgbClr val="57BAAF"/>
              </a:solidFill>
            </a:ln>
          </p:spPr>
          <p:style>
            <a:lnRef idx="1">
              <a:schemeClr val="accent1"/>
            </a:lnRef>
            <a:fillRef idx="0">
              <a:schemeClr val="accent1"/>
            </a:fillRef>
            <a:effectRef idx="0">
              <a:schemeClr val="accent1"/>
            </a:effectRef>
            <a:fontRef idx="minor">
              <a:schemeClr val="tx1"/>
            </a:fontRef>
          </p:style>
        </p:cxnSp>
        <p:cxnSp>
          <p:nvCxnSpPr>
            <p:cNvPr id="11" name="Đường nối Thẳng 10">
              <a:extLst>
                <a:ext uri="{FF2B5EF4-FFF2-40B4-BE49-F238E27FC236}">
                  <a16:creationId xmlns:a16="http://schemas.microsoft.com/office/drawing/2014/main" id="{C6126A5E-EDAA-15AC-8728-FAA4EC53F449}"/>
                </a:ext>
              </a:extLst>
            </p:cNvPr>
            <p:cNvCxnSpPr>
              <a:cxnSpLocks/>
              <a:stCxn id="22" idx="5"/>
              <a:endCxn id="28" idx="2"/>
            </p:cNvCxnSpPr>
            <p:nvPr/>
          </p:nvCxnSpPr>
          <p:spPr>
            <a:xfrm>
              <a:off x="6705552" y="3230472"/>
              <a:ext cx="295051" cy="146644"/>
            </a:xfrm>
            <a:prstGeom prst="line">
              <a:avLst/>
            </a:prstGeom>
            <a:ln w="28575">
              <a:solidFill>
                <a:srgbClr val="57BAAF"/>
              </a:solidFill>
            </a:ln>
          </p:spPr>
          <p:style>
            <a:lnRef idx="1">
              <a:schemeClr val="accent1"/>
            </a:lnRef>
            <a:fillRef idx="0">
              <a:schemeClr val="accent1"/>
            </a:fillRef>
            <a:effectRef idx="0">
              <a:schemeClr val="accent1"/>
            </a:effectRef>
            <a:fontRef idx="minor">
              <a:schemeClr val="tx1"/>
            </a:fontRef>
          </p:style>
        </p:cxnSp>
        <p:cxnSp>
          <p:nvCxnSpPr>
            <p:cNvPr id="16" name="Đường nối Thẳng 15">
              <a:extLst>
                <a:ext uri="{FF2B5EF4-FFF2-40B4-BE49-F238E27FC236}">
                  <a16:creationId xmlns:a16="http://schemas.microsoft.com/office/drawing/2014/main" id="{02069807-DA2F-20A7-55BA-9F8535FC2C77}"/>
                </a:ext>
              </a:extLst>
            </p:cNvPr>
            <p:cNvCxnSpPr>
              <a:cxnSpLocks/>
              <a:stCxn id="28" idx="5"/>
              <a:endCxn id="26" idx="2"/>
            </p:cNvCxnSpPr>
            <p:nvPr/>
          </p:nvCxnSpPr>
          <p:spPr>
            <a:xfrm>
              <a:off x="7075992" y="3408343"/>
              <a:ext cx="661424" cy="148292"/>
            </a:xfrm>
            <a:prstGeom prst="line">
              <a:avLst/>
            </a:prstGeom>
            <a:ln w="28575">
              <a:solidFill>
                <a:srgbClr val="57BAAF"/>
              </a:solidFill>
            </a:ln>
          </p:spPr>
          <p:style>
            <a:lnRef idx="1">
              <a:schemeClr val="accent1"/>
            </a:lnRef>
            <a:fillRef idx="0">
              <a:schemeClr val="accent1"/>
            </a:fillRef>
            <a:effectRef idx="0">
              <a:schemeClr val="accent1"/>
            </a:effectRef>
            <a:fontRef idx="minor">
              <a:schemeClr val="tx1"/>
            </a:fontRef>
          </p:style>
        </p:cxnSp>
        <p:sp>
          <p:nvSpPr>
            <p:cNvPr id="20" name="Hình Bầu dục 19">
              <a:extLst>
                <a:ext uri="{FF2B5EF4-FFF2-40B4-BE49-F238E27FC236}">
                  <a16:creationId xmlns:a16="http://schemas.microsoft.com/office/drawing/2014/main" id="{AD7386FF-1E3E-8A97-CE5D-F9425C5E6622}"/>
                </a:ext>
              </a:extLst>
            </p:cNvPr>
            <p:cNvSpPr/>
            <p:nvPr/>
          </p:nvSpPr>
          <p:spPr>
            <a:xfrm>
              <a:off x="7090063" y="2466207"/>
              <a:ext cx="88324" cy="88324"/>
            </a:xfrm>
            <a:prstGeom prst="ellipse">
              <a:avLst/>
            </a:prstGeom>
            <a:solidFill>
              <a:schemeClr val="accent3">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Hình Bầu dục 20">
              <a:extLst>
                <a:ext uri="{FF2B5EF4-FFF2-40B4-BE49-F238E27FC236}">
                  <a16:creationId xmlns:a16="http://schemas.microsoft.com/office/drawing/2014/main" id="{4C2E0E38-A02D-C72E-ED78-2CE91F726C3B}"/>
                </a:ext>
              </a:extLst>
            </p:cNvPr>
            <p:cNvSpPr/>
            <p:nvPr/>
          </p:nvSpPr>
          <p:spPr>
            <a:xfrm>
              <a:off x="6534240" y="2238756"/>
              <a:ext cx="88324" cy="88324"/>
            </a:xfrm>
            <a:prstGeom prst="ellipse">
              <a:avLst/>
            </a:prstGeom>
            <a:solidFill>
              <a:schemeClr val="accent3">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Hình Bầu dục 21">
              <a:extLst>
                <a:ext uri="{FF2B5EF4-FFF2-40B4-BE49-F238E27FC236}">
                  <a16:creationId xmlns:a16="http://schemas.microsoft.com/office/drawing/2014/main" id="{64314CE0-542B-C355-29E5-BC0CE910E33E}"/>
                </a:ext>
              </a:extLst>
            </p:cNvPr>
            <p:cNvSpPr/>
            <p:nvPr/>
          </p:nvSpPr>
          <p:spPr>
            <a:xfrm>
              <a:off x="6630163" y="3155083"/>
              <a:ext cx="88324" cy="88324"/>
            </a:xfrm>
            <a:prstGeom prst="ellipse">
              <a:avLst/>
            </a:prstGeom>
            <a:solidFill>
              <a:schemeClr val="accent3">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Hình Bầu dục 22">
              <a:extLst>
                <a:ext uri="{FF2B5EF4-FFF2-40B4-BE49-F238E27FC236}">
                  <a16:creationId xmlns:a16="http://schemas.microsoft.com/office/drawing/2014/main" id="{E5A046B9-FE80-3A84-29E5-7F4F698BF06B}"/>
                </a:ext>
              </a:extLst>
            </p:cNvPr>
            <p:cNvSpPr/>
            <p:nvPr/>
          </p:nvSpPr>
          <p:spPr>
            <a:xfrm>
              <a:off x="8208870" y="3329940"/>
              <a:ext cx="88324" cy="88324"/>
            </a:xfrm>
            <a:prstGeom prst="ellipse">
              <a:avLst/>
            </a:prstGeom>
            <a:solidFill>
              <a:schemeClr val="accent3">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 name="Hình Bầu dục 23">
              <a:extLst>
                <a:ext uri="{FF2B5EF4-FFF2-40B4-BE49-F238E27FC236}">
                  <a16:creationId xmlns:a16="http://schemas.microsoft.com/office/drawing/2014/main" id="{4E05CA1F-4AF8-36F8-88B3-C477855EA678}"/>
                </a:ext>
              </a:extLst>
            </p:cNvPr>
            <p:cNvSpPr/>
            <p:nvPr/>
          </p:nvSpPr>
          <p:spPr>
            <a:xfrm>
              <a:off x="7908588" y="2369650"/>
              <a:ext cx="88324" cy="88324"/>
            </a:xfrm>
            <a:prstGeom prst="ellipse">
              <a:avLst/>
            </a:prstGeom>
            <a:solidFill>
              <a:schemeClr val="accent3">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ình Bầu dục 24">
              <a:extLst>
                <a:ext uri="{FF2B5EF4-FFF2-40B4-BE49-F238E27FC236}">
                  <a16:creationId xmlns:a16="http://schemas.microsoft.com/office/drawing/2014/main" id="{7754AF5B-FD49-E786-AD7F-7104C3B3C0DD}"/>
                </a:ext>
              </a:extLst>
            </p:cNvPr>
            <p:cNvSpPr/>
            <p:nvPr/>
          </p:nvSpPr>
          <p:spPr>
            <a:xfrm>
              <a:off x="7473236" y="2868983"/>
              <a:ext cx="88324" cy="88324"/>
            </a:xfrm>
            <a:prstGeom prst="ellipse">
              <a:avLst/>
            </a:prstGeom>
            <a:solidFill>
              <a:schemeClr val="accent3">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6" name="Hình Bầu dục 25">
              <a:extLst>
                <a:ext uri="{FF2B5EF4-FFF2-40B4-BE49-F238E27FC236}">
                  <a16:creationId xmlns:a16="http://schemas.microsoft.com/office/drawing/2014/main" id="{38C71F16-9E04-7550-B141-CE3CDE9048D4}"/>
                </a:ext>
              </a:extLst>
            </p:cNvPr>
            <p:cNvSpPr/>
            <p:nvPr/>
          </p:nvSpPr>
          <p:spPr>
            <a:xfrm>
              <a:off x="7737416" y="3512473"/>
              <a:ext cx="88324" cy="88324"/>
            </a:xfrm>
            <a:prstGeom prst="ellipse">
              <a:avLst/>
            </a:prstGeom>
            <a:solidFill>
              <a:schemeClr val="accent3">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7" name="Hình Bầu dục 26">
              <a:extLst>
                <a:ext uri="{FF2B5EF4-FFF2-40B4-BE49-F238E27FC236}">
                  <a16:creationId xmlns:a16="http://schemas.microsoft.com/office/drawing/2014/main" id="{254F7DCC-FD50-0E93-0E18-F16D52A090C4}"/>
                </a:ext>
              </a:extLst>
            </p:cNvPr>
            <p:cNvSpPr/>
            <p:nvPr/>
          </p:nvSpPr>
          <p:spPr>
            <a:xfrm>
              <a:off x="7063014" y="2907854"/>
              <a:ext cx="88324" cy="88324"/>
            </a:xfrm>
            <a:prstGeom prst="ellipse">
              <a:avLst/>
            </a:prstGeom>
            <a:solidFill>
              <a:schemeClr val="accent3">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Hình Bầu dục 27">
              <a:extLst>
                <a:ext uri="{FF2B5EF4-FFF2-40B4-BE49-F238E27FC236}">
                  <a16:creationId xmlns:a16="http://schemas.microsoft.com/office/drawing/2014/main" id="{C3F4C24C-37FC-3FBD-196A-7CEC3667E2A5}"/>
                </a:ext>
              </a:extLst>
            </p:cNvPr>
            <p:cNvSpPr/>
            <p:nvPr/>
          </p:nvSpPr>
          <p:spPr>
            <a:xfrm>
              <a:off x="7000603" y="3332954"/>
              <a:ext cx="88324" cy="88324"/>
            </a:xfrm>
            <a:prstGeom prst="ellipse">
              <a:avLst/>
            </a:prstGeom>
            <a:solidFill>
              <a:schemeClr val="accent3">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35" name="Đường nối Thẳng 34">
              <a:extLst>
                <a:ext uri="{FF2B5EF4-FFF2-40B4-BE49-F238E27FC236}">
                  <a16:creationId xmlns:a16="http://schemas.microsoft.com/office/drawing/2014/main" id="{243F3458-BB86-10D7-8EC9-5EB5F166CD04}"/>
                </a:ext>
              </a:extLst>
            </p:cNvPr>
            <p:cNvCxnSpPr>
              <a:cxnSpLocks/>
              <a:stCxn id="26" idx="6"/>
              <a:endCxn id="23" idx="2"/>
            </p:cNvCxnSpPr>
            <p:nvPr/>
          </p:nvCxnSpPr>
          <p:spPr>
            <a:xfrm flipV="1">
              <a:off x="7825740" y="3374102"/>
              <a:ext cx="383130" cy="182533"/>
            </a:xfrm>
            <a:prstGeom prst="line">
              <a:avLst/>
            </a:prstGeom>
            <a:ln w="28575">
              <a:solidFill>
                <a:srgbClr val="57BAAF"/>
              </a:solidFill>
            </a:ln>
          </p:spPr>
          <p:style>
            <a:lnRef idx="1">
              <a:schemeClr val="accent1"/>
            </a:lnRef>
            <a:fillRef idx="0">
              <a:schemeClr val="accent1"/>
            </a:fillRef>
            <a:effectRef idx="0">
              <a:schemeClr val="accent1"/>
            </a:effectRef>
            <a:fontRef idx="minor">
              <a:schemeClr val="tx1"/>
            </a:fontRef>
          </p:style>
        </p:cxnSp>
        <p:cxnSp>
          <p:nvCxnSpPr>
            <p:cNvPr id="38" name="Đường nối Thẳng 37">
              <a:extLst>
                <a:ext uri="{FF2B5EF4-FFF2-40B4-BE49-F238E27FC236}">
                  <a16:creationId xmlns:a16="http://schemas.microsoft.com/office/drawing/2014/main" id="{3B63B2A6-0203-8DBC-2104-546E8641FA8A}"/>
                </a:ext>
              </a:extLst>
            </p:cNvPr>
            <p:cNvCxnSpPr>
              <a:cxnSpLocks/>
              <a:stCxn id="21" idx="6"/>
              <a:endCxn id="24" idx="2"/>
            </p:cNvCxnSpPr>
            <p:nvPr/>
          </p:nvCxnSpPr>
          <p:spPr>
            <a:xfrm>
              <a:off x="6622564" y="2282918"/>
              <a:ext cx="1286024" cy="130894"/>
            </a:xfrm>
            <a:prstGeom prst="line">
              <a:avLst/>
            </a:prstGeom>
            <a:ln w="28575">
              <a:solidFill>
                <a:srgbClr val="EC8773"/>
              </a:solidFill>
            </a:ln>
          </p:spPr>
          <p:style>
            <a:lnRef idx="1">
              <a:schemeClr val="accent1"/>
            </a:lnRef>
            <a:fillRef idx="0">
              <a:schemeClr val="accent1"/>
            </a:fillRef>
            <a:effectRef idx="0">
              <a:schemeClr val="accent1"/>
            </a:effectRef>
            <a:fontRef idx="minor">
              <a:schemeClr val="tx1"/>
            </a:fontRef>
          </p:style>
        </p:cxnSp>
        <p:cxnSp>
          <p:nvCxnSpPr>
            <p:cNvPr id="42" name="Đường nối Thẳng 41">
              <a:extLst>
                <a:ext uri="{FF2B5EF4-FFF2-40B4-BE49-F238E27FC236}">
                  <a16:creationId xmlns:a16="http://schemas.microsoft.com/office/drawing/2014/main" id="{F9994890-35EA-A4D0-533F-CC887B12C9DC}"/>
                </a:ext>
              </a:extLst>
            </p:cNvPr>
            <p:cNvCxnSpPr>
              <a:cxnSpLocks/>
              <a:stCxn id="24" idx="6"/>
              <a:endCxn id="23" idx="0"/>
            </p:cNvCxnSpPr>
            <p:nvPr/>
          </p:nvCxnSpPr>
          <p:spPr>
            <a:xfrm>
              <a:off x="7996912" y="2413812"/>
              <a:ext cx="256120" cy="916128"/>
            </a:xfrm>
            <a:prstGeom prst="line">
              <a:avLst/>
            </a:prstGeom>
            <a:ln w="28575">
              <a:solidFill>
                <a:srgbClr val="EC8773"/>
              </a:solidFill>
            </a:ln>
          </p:spPr>
          <p:style>
            <a:lnRef idx="1">
              <a:schemeClr val="accent1"/>
            </a:lnRef>
            <a:fillRef idx="0">
              <a:schemeClr val="accent1"/>
            </a:fillRef>
            <a:effectRef idx="0">
              <a:schemeClr val="accent1"/>
            </a:effectRef>
            <a:fontRef idx="minor">
              <a:schemeClr val="tx1"/>
            </a:fontRef>
          </p:style>
        </p:cxnSp>
        <p:sp>
          <p:nvSpPr>
            <p:cNvPr id="46" name="Hình Bầu dục 45">
              <a:extLst>
                <a:ext uri="{FF2B5EF4-FFF2-40B4-BE49-F238E27FC236}">
                  <a16:creationId xmlns:a16="http://schemas.microsoft.com/office/drawing/2014/main" id="{083B14A1-7085-5E96-51A3-BB1AD88F1C57}"/>
                </a:ext>
              </a:extLst>
            </p:cNvPr>
            <p:cNvSpPr/>
            <p:nvPr/>
          </p:nvSpPr>
          <p:spPr>
            <a:xfrm>
              <a:off x="7820264" y="3106520"/>
              <a:ext cx="88324" cy="88324"/>
            </a:xfrm>
            <a:prstGeom prst="ellipse">
              <a:avLst/>
            </a:prstGeom>
            <a:solidFill>
              <a:schemeClr val="accent3">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45" name="Đường kết nối Mũi tên Thẳng 44">
              <a:extLst>
                <a:ext uri="{FF2B5EF4-FFF2-40B4-BE49-F238E27FC236}">
                  <a16:creationId xmlns:a16="http://schemas.microsoft.com/office/drawing/2014/main" id="{CAADE10E-8BE8-FF01-2DA3-DFB93C30CFB4}"/>
                </a:ext>
              </a:extLst>
            </p:cNvPr>
            <p:cNvCxnSpPr>
              <a:cxnSpLocks/>
            </p:cNvCxnSpPr>
            <p:nvPr/>
          </p:nvCxnSpPr>
          <p:spPr>
            <a:xfrm flipH="1">
              <a:off x="6517431" y="1873419"/>
              <a:ext cx="33491" cy="3472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Đường kết nối Mũi tên Thẳng 48">
              <a:extLst>
                <a:ext uri="{FF2B5EF4-FFF2-40B4-BE49-F238E27FC236}">
                  <a16:creationId xmlns:a16="http://schemas.microsoft.com/office/drawing/2014/main" id="{0360FEC9-D832-DCEA-979D-60D4C6D627FA}"/>
                </a:ext>
              </a:extLst>
            </p:cNvPr>
            <p:cNvCxnSpPr>
              <a:cxnSpLocks/>
            </p:cNvCxnSpPr>
            <p:nvPr/>
          </p:nvCxnSpPr>
          <p:spPr>
            <a:xfrm flipH="1" flipV="1">
              <a:off x="8297194" y="3465368"/>
              <a:ext cx="126806" cy="4530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Đường nối Thẳng 53">
              <a:extLst>
                <a:ext uri="{FF2B5EF4-FFF2-40B4-BE49-F238E27FC236}">
                  <a16:creationId xmlns:a16="http://schemas.microsoft.com/office/drawing/2014/main" id="{BECB93F8-70D7-56D5-9F92-D229E2D9DCCF}"/>
                </a:ext>
              </a:extLst>
            </p:cNvPr>
            <p:cNvCxnSpPr>
              <a:cxnSpLocks/>
            </p:cNvCxnSpPr>
            <p:nvPr/>
          </p:nvCxnSpPr>
          <p:spPr>
            <a:xfrm flipV="1">
              <a:off x="7496315" y="1168260"/>
              <a:ext cx="647898" cy="7160"/>
            </a:xfrm>
            <a:prstGeom prst="line">
              <a:avLst/>
            </a:prstGeom>
            <a:ln w="28575">
              <a:solidFill>
                <a:srgbClr val="EC8773"/>
              </a:solidFill>
            </a:ln>
          </p:spPr>
          <p:style>
            <a:lnRef idx="1">
              <a:schemeClr val="accent1"/>
            </a:lnRef>
            <a:fillRef idx="0">
              <a:schemeClr val="accent1"/>
            </a:fillRef>
            <a:effectRef idx="0">
              <a:schemeClr val="accent1"/>
            </a:effectRef>
            <a:fontRef idx="minor">
              <a:schemeClr val="tx1"/>
            </a:fontRef>
          </p:style>
        </p:cxnSp>
        <p:cxnSp>
          <p:nvCxnSpPr>
            <p:cNvPr id="58" name="Đường nối Thẳng 57">
              <a:extLst>
                <a:ext uri="{FF2B5EF4-FFF2-40B4-BE49-F238E27FC236}">
                  <a16:creationId xmlns:a16="http://schemas.microsoft.com/office/drawing/2014/main" id="{C40BFF12-0D19-71FC-6D64-784C1C5066C6}"/>
                </a:ext>
              </a:extLst>
            </p:cNvPr>
            <p:cNvCxnSpPr>
              <a:cxnSpLocks/>
            </p:cNvCxnSpPr>
            <p:nvPr/>
          </p:nvCxnSpPr>
          <p:spPr>
            <a:xfrm>
              <a:off x="7496315" y="1399145"/>
              <a:ext cx="647898" cy="0"/>
            </a:xfrm>
            <a:prstGeom prst="line">
              <a:avLst/>
            </a:prstGeom>
            <a:ln w="28575">
              <a:solidFill>
                <a:srgbClr val="57BAAF"/>
              </a:solidFill>
            </a:ln>
          </p:spPr>
          <p:style>
            <a:lnRef idx="1">
              <a:schemeClr val="accent1"/>
            </a:lnRef>
            <a:fillRef idx="0">
              <a:schemeClr val="accent1"/>
            </a:fillRef>
            <a:effectRef idx="0">
              <a:schemeClr val="accent1"/>
            </a:effectRef>
            <a:fontRef idx="minor">
              <a:schemeClr val="tx1"/>
            </a:fontRef>
          </p:style>
        </p:cxnSp>
        <p:sp>
          <p:nvSpPr>
            <p:cNvPr id="65" name="Google Shape;179;p36">
              <a:extLst>
                <a:ext uri="{FF2B5EF4-FFF2-40B4-BE49-F238E27FC236}">
                  <a16:creationId xmlns:a16="http://schemas.microsoft.com/office/drawing/2014/main" id="{6977927D-2654-8241-C898-D526BAD44DA2}"/>
                </a:ext>
              </a:extLst>
            </p:cNvPr>
            <p:cNvSpPr txBox="1">
              <a:spLocks/>
            </p:cNvSpPr>
            <p:nvPr/>
          </p:nvSpPr>
          <p:spPr>
            <a:xfrm>
              <a:off x="5845525" y="1439472"/>
              <a:ext cx="1377429" cy="3172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Poppins"/>
                <a:buChar char="●"/>
                <a:defRPr sz="1200" b="0" i="0" u="none" strike="noStrike" cap="none">
                  <a:solidFill>
                    <a:srgbClr val="434343"/>
                  </a:solidFill>
                  <a:latin typeface="Poppins"/>
                  <a:ea typeface="Poppins"/>
                  <a:cs typeface="Poppins"/>
                  <a:sym typeface="Poppins"/>
                </a:defRPr>
              </a:lvl1pPr>
              <a:lvl2pPr marL="914400" marR="0" lvl="1"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2pPr>
              <a:lvl3pPr marL="1371600" marR="0" lvl="2"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3pPr>
              <a:lvl4pPr marL="1828800" marR="0" lvl="3"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4pPr>
              <a:lvl5pPr marL="2286000" marR="0" lvl="4"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5pPr>
              <a:lvl6pPr marL="2743200" marR="0" lvl="5"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6pPr>
              <a:lvl7pPr marL="3200400" marR="0" lvl="6"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7pPr>
              <a:lvl8pPr marL="3657600" marR="0" lvl="7"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8pPr>
              <a:lvl9pPr marL="4114800" marR="0" lvl="8"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9pPr>
            </a:lstStyle>
            <a:p>
              <a:pPr marL="0" indent="0" algn="ctr">
                <a:buNone/>
              </a:pPr>
              <a:r>
                <a:rPr lang="vi-VN" sz="1400" b="1">
                  <a:solidFill>
                    <a:srgbClr val="313131"/>
                  </a:solidFill>
                  <a:latin typeface="Segoe UI Semibold" panose="020B0702040204020203" pitchFamily="34" charset="0"/>
                  <a:cs typeface="Segoe UI Semibold" panose="020B0702040204020203" pitchFamily="34" charset="0"/>
                </a:rPr>
                <a:t>Điểm xa nhất bên trái</a:t>
              </a:r>
            </a:p>
          </p:txBody>
        </p:sp>
        <p:sp>
          <p:nvSpPr>
            <p:cNvPr id="66" name="Google Shape;179;p36">
              <a:extLst>
                <a:ext uri="{FF2B5EF4-FFF2-40B4-BE49-F238E27FC236}">
                  <a16:creationId xmlns:a16="http://schemas.microsoft.com/office/drawing/2014/main" id="{5A254FE6-DCFD-D035-7A93-DD1FE54ED3B2}"/>
                </a:ext>
              </a:extLst>
            </p:cNvPr>
            <p:cNvSpPr txBox="1">
              <a:spLocks/>
            </p:cNvSpPr>
            <p:nvPr/>
          </p:nvSpPr>
          <p:spPr>
            <a:xfrm>
              <a:off x="7776102" y="3987362"/>
              <a:ext cx="1283804" cy="3172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Poppins"/>
                <a:buChar char="●"/>
                <a:defRPr sz="1200" b="0" i="0" u="none" strike="noStrike" cap="none">
                  <a:solidFill>
                    <a:srgbClr val="434343"/>
                  </a:solidFill>
                  <a:latin typeface="Poppins"/>
                  <a:ea typeface="Poppins"/>
                  <a:cs typeface="Poppins"/>
                  <a:sym typeface="Poppins"/>
                </a:defRPr>
              </a:lvl1pPr>
              <a:lvl2pPr marL="914400" marR="0" lvl="1"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2pPr>
              <a:lvl3pPr marL="1371600" marR="0" lvl="2"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3pPr>
              <a:lvl4pPr marL="1828800" marR="0" lvl="3"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4pPr>
              <a:lvl5pPr marL="2286000" marR="0" lvl="4"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5pPr>
              <a:lvl6pPr marL="2743200" marR="0" lvl="5"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6pPr>
              <a:lvl7pPr marL="3200400" marR="0" lvl="6"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7pPr>
              <a:lvl8pPr marL="3657600" marR="0" lvl="7"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8pPr>
              <a:lvl9pPr marL="4114800" marR="0" lvl="8"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9pPr>
            </a:lstStyle>
            <a:p>
              <a:pPr marL="0" indent="0" algn="ctr">
                <a:buNone/>
              </a:pPr>
              <a:r>
                <a:rPr lang="vi-VN" sz="1400" b="1">
                  <a:solidFill>
                    <a:srgbClr val="313131"/>
                  </a:solidFill>
                  <a:latin typeface="Segoe UI Semibold" panose="020B0702040204020203" pitchFamily="34" charset="0"/>
                  <a:cs typeface="Segoe UI Semibold" panose="020B0702040204020203" pitchFamily="34" charset="0"/>
                </a:rPr>
                <a:t>Điểm xa nhất bên phải</a:t>
              </a:r>
            </a:p>
          </p:txBody>
        </p:sp>
        <p:sp>
          <p:nvSpPr>
            <p:cNvPr id="69" name="Google Shape;179;p36">
              <a:extLst>
                <a:ext uri="{FF2B5EF4-FFF2-40B4-BE49-F238E27FC236}">
                  <a16:creationId xmlns:a16="http://schemas.microsoft.com/office/drawing/2014/main" id="{BB6EF1EC-3026-66F9-701B-DC35D965C3B6}"/>
                </a:ext>
              </a:extLst>
            </p:cNvPr>
            <p:cNvSpPr txBox="1">
              <a:spLocks/>
            </p:cNvSpPr>
            <p:nvPr/>
          </p:nvSpPr>
          <p:spPr>
            <a:xfrm>
              <a:off x="7956095" y="958387"/>
              <a:ext cx="1377429" cy="3172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Poppins"/>
                <a:buChar char="●"/>
                <a:defRPr sz="1200" b="0" i="0" u="none" strike="noStrike" cap="none">
                  <a:solidFill>
                    <a:srgbClr val="434343"/>
                  </a:solidFill>
                  <a:latin typeface="Poppins"/>
                  <a:ea typeface="Poppins"/>
                  <a:cs typeface="Poppins"/>
                  <a:sym typeface="Poppins"/>
                </a:defRPr>
              </a:lvl1pPr>
              <a:lvl2pPr marL="914400" marR="0" lvl="1"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2pPr>
              <a:lvl3pPr marL="1371600" marR="0" lvl="2"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3pPr>
              <a:lvl4pPr marL="1828800" marR="0" lvl="3"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4pPr>
              <a:lvl5pPr marL="2286000" marR="0" lvl="4"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5pPr>
              <a:lvl6pPr marL="2743200" marR="0" lvl="5"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6pPr>
              <a:lvl7pPr marL="3200400" marR="0" lvl="6"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7pPr>
              <a:lvl8pPr marL="3657600" marR="0" lvl="7"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8pPr>
              <a:lvl9pPr marL="4114800" marR="0" lvl="8"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9pPr>
            </a:lstStyle>
            <a:p>
              <a:pPr marL="0" indent="0" algn="ctr">
                <a:buNone/>
              </a:pPr>
              <a:r>
                <a:rPr lang="vi-VN" sz="1400" b="1">
                  <a:solidFill>
                    <a:srgbClr val="313131"/>
                  </a:solidFill>
                  <a:latin typeface="Segoe UI Semibold" panose="020B0702040204020203" pitchFamily="34" charset="0"/>
                  <a:cs typeface="Segoe UI Semibold" panose="020B0702040204020203" pitchFamily="34" charset="0"/>
                </a:rPr>
                <a:t>Bao trên</a:t>
              </a:r>
            </a:p>
          </p:txBody>
        </p:sp>
        <p:sp>
          <p:nvSpPr>
            <p:cNvPr id="70" name="Google Shape;179;p36">
              <a:extLst>
                <a:ext uri="{FF2B5EF4-FFF2-40B4-BE49-F238E27FC236}">
                  <a16:creationId xmlns:a16="http://schemas.microsoft.com/office/drawing/2014/main" id="{21569B1C-764B-0A46-6FDD-F257466B7874}"/>
                </a:ext>
              </a:extLst>
            </p:cNvPr>
            <p:cNvSpPr txBox="1">
              <a:spLocks/>
            </p:cNvSpPr>
            <p:nvPr/>
          </p:nvSpPr>
          <p:spPr>
            <a:xfrm>
              <a:off x="7956095" y="1217945"/>
              <a:ext cx="1377429" cy="3172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Poppins"/>
                <a:buChar char="●"/>
                <a:defRPr sz="1200" b="0" i="0" u="none" strike="noStrike" cap="none">
                  <a:solidFill>
                    <a:srgbClr val="434343"/>
                  </a:solidFill>
                  <a:latin typeface="Poppins"/>
                  <a:ea typeface="Poppins"/>
                  <a:cs typeface="Poppins"/>
                  <a:sym typeface="Poppins"/>
                </a:defRPr>
              </a:lvl1pPr>
              <a:lvl2pPr marL="914400" marR="0" lvl="1"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2pPr>
              <a:lvl3pPr marL="1371600" marR="0" lvl="2"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3pPr>
              <a:lvl4pPr marL="1828800" marR="0" lvl="3"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4pPr>
              <a:lvl5pPr marL="2286000" marR="0" lvl="4"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5pPr>
              <a:lvl6pPr marL="2743200" marR="0" lvl="5"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6pPr>
              <a:lvl7pPr marL="3200400" marR="0" lvl="6"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7pPr>
              <a:lvl8pPr marL="3657600" marR="0" lvl="7"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8pPr>
              <a:lvl9pPr marL="4114800" marR="0" lvl="8"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9pPr>
            </a:lstStyle>
            <a:p>
              <a:pPr marL="0" indent="0" algn="ctr">
                <a:buNone/>
              </a:pPr>
              <a:r>
                <a:rPr lang="vi-VN" sz="1400" b="1">
                  <a:solidFill>
                    <a:srgbClr val="313131"/>
                  </a:solidFill>
                  <a:latin typeface="Segoe UI Semibold" panose="020B0702040204020203" pitchFamily="34" charset="0"/>
                  <a:cs typeface="Segoe UI Semibold" panose="020B0702040204020203" pitchFamily="34" charset="0"/>
                </a:rPr>
                <a:t>Bao dưới</a:t>
              </a:r>
            </a:p>
          </p:txBody>
        </p:sp>
      </p:grpSp>
    </p:spTree>
    <p:extLst>
      <p:ext uri="{BB962C8B-B14F-4D97-AF65-F5344CB8AC3E}">
        <p14:creationId xmlns:p14="http://schemas.microsoft.com/office/powerpoint/2010/main" val="961980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8"/>
          <p:cNvSpPr txBox="1">
            <a:spLocks noGrp="1"/>
          </p:cNvSpPr>
          <p:nvPr>
            <p:ph type="title"/>
          </p:nvPr>
        </p:nvSpPr>
        <p:spPr>
          <a:xfrm>
            <a:off x="720000" y="2150850"/>
            <a:ext cx="770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ELEMENTARY OPERATIONS</a:t>
            </a:r>
            <a:endParaRPr/>
          </a:p>
        </p:txBody>
      </p:sp>
      <p:sp>
        <p:nvSpPr>
          <p:cNvPr id="202" name="Google Shape;202;p38"/>
          <p:cNvSpPr txBox="1">
            <a:spLocks noGrp="1"/>
          </p:cNvSpPr>
          <p:nvPr>
            <p:ph type="title" idx="2"/>
          </p:nvPr>
        </p:nvSpPr>
        <p:spPr>
          <a:xfrm>
            <a:off x="4039075" y="787325"/>
            <a:ext cx="1065900" cy="106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Tree>
    <p:extLst>
      <p:ext uri="{BB962C8B-B14F-4D97-AF65-F5344CB8AC3E}">
        <p14:creationId xmlns:p14="http://schemas.microsoft.com/office/powerpoint/2010/main" val="21196862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6"/>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Segoe UI Black" panose="020B0A02040204020203" pitchFamily="34" charset="0"/>
                <a:ea typeface="Segoe UI Black" panose="020B0A02040204020203" pitchFamily="34" charset="0"/>
                <a:cs typeface="DVN-Poppins" pitchFamily="2" charset="0"/>
              </a:rPr>
              <a:t>BAO LỒI (CONVEX HULL)</a:t>
            </a:r>
            <a:endParaRPr>
              <a:latin typeface="Segoe UI Black" panose="020B0A02040204020203" pitchFamily="34" charset="0"/>
              <a:ea typeface="Segoe UI Black" panose="020B0A02040204020203" pitchFamily="34" charset="0"/>
              <a:cs typeface="DVN-Poppins" pitchFamily="2" charset="0"/>
            </a:endParaRPr>
          </a:p>
        </p:txBody>
      </p:sp>
      <p:sp>
        <p:nvSpPr>
          <p:cNvPr id="179" name="Google Shape;179;p36"/>
          <p:cNvSpPr txBox="1">
            <a:spLocks noGrp="1"/>
          </p:cNvSpPr>
          <p:nvPr>
            <p:ph type="body" idx="1"/>
          </p:nvPr>
        </p:nvSpPr>
        <p:spPr>
          <a:xfrm>
            <a:off x="720000" y="883398"/>
            <a:ext cx="7704000" cy="48110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b="1">
                <a:solidFill>
                  <a:srgbClr val="54B4B3"/>
                </a:solidFill>
                <a:latin typeface="Segoe UI Semibold" panose="020B0702040204020203" pitchFamily="34" charset="0"/>
                <a:cs typeface="Segoe UI Semibold" panose="020B0702040204020203" pitchFamily="34" charset="0"/>
              </a:rPr>
              <a:t>Thuật toán xác định bao lồi:</a:t>
            </a:r>
            <a:endParaRPr lang="en-US" sz="1800" b="1">
              <a:solidFill>
                <a:srgbClr val="313131"/>
              </a:solidFill>
              <a:latin typeface="Segoe UI Semibold" panose="020B0702040204020203" pitchFamily="34" charset="0"/>
              <a:cs typeface="Segoe UI Semibold" panose="020B0702040204020203" pitchFamily="34" charset="0"/>
            </a:endParaRPr>
          </a:p>
        </p:txBody>
      </p:sp>
      <p:sp>
        <p:nvSpPr>
          <p:cNvPr id="8" name="Google Shape;179;p36">
            <a:extLst>
              <a:ext uri="{FF2B5EF4-FFF2-40B4-BE49-F238E27FC236}">
                <a16:creationId xmlns:a16="http://schemas.microsoft.com/office/drawing/2014/main" id="{8619F141-B443-229B-1205-B0E1E48FFE6D}"/>
              </a:ext>
            </a:extLst>
          </p:cNvPr>
          <p:cNvSpPr txBox="1">
            <a:spLocks/>
          </p:cNvSpPr>
          <p:nvPr/>
        </p:nvSpPr>
        <p:spPr>
          <a:xfrm>
            <a:off x="720000" y="1265049"/>
            <a:ext cx="7704000" cy="3880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Poppins"/>
              <a:buChar char="●"/>
              <a:defRPr sz="1200" b="0" i="0" u="none" strike="noStrike" cap="none">
                <a:solidFill>
                  <a:srgbClr val="434343"/>
                </a:solidFill>
                <a:latin typeface="Poppins"/>
                <a:ea typeface="Poppins"/>
                <a:cs typeface="Poppins"/>
                <a:sym typeface="Poppins"/>
              </a:defRPr>
            </a:lvl1pPr>
            <a:lvl2pPr marL="914400" marR="0" lvl="1"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2pPr>
            <a:lvl3pPr marL="1371600" marR="0" lvl="2"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3pPr>
            <a:lvl4pPr marL="1828800" marR="0" lvl="3"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4pPr>
            <a:lvl5pPr marL="2286000" marR="0" lvl="4"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5pPr>
            <a:lvl6pPr marL="2743200" marR="0" lvl="5"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6pPr>
            <a:lvl7pPr marL="3200400" marR="0" lvl="6"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7pPr>
            <a:lvl8pPr marL="3657600" marR="0" lvl="7"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8pPr>
            <a:lvl9pPr marL="4114800" marR="0" lvl="8"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9pPr>
          </a:lstStyle>
          <a:p>
            <a:pPr marL="0" indent="0">
              <a:buNone/>
            </a:pPr>
            <a:r>
              <a:rPr lang="vi-VN" sz="1800" b="1">
                <a:solidFill>
                  <a:srgbClr val="313131"/>
                </a:solidFill>
                <a:latin typeface="Segoe UI Semibold" panose="020B0702040204020203" pitchFamily="34" charset="0"/>
                <a:cs typeface="Segoe UI Semibold" panose="020B0702040204020203" pitchFamily="34" charset="0"/>
              </a:rPr>
              <a:t>Thuật toán</a:t>
            </a:r>
            <a:r>
              <a:rPr lang="en-US" sz="1800" b="1">
                <a:solidFill>
                  <a:srgbClr val="313131"/>
                </a:solidFill>
                <a:latin typeface="Segoe UI Semibold" panose="020B0702040204020203" pitchFamily="34" charset="0"/>
                <a:cs typeface="Segoe UI Semibold" panose="020B0702040204020203" pitchFamily="34" charset="0"/>
              </a:rPr>
              <a:t> </a:t>
            </a:r>
            <a:r>
              <a:rPr lang="vi-VN" sz="1800" b="1">
                <a:solidFill>
                  <a:srgbClr val="313131"/>
                </a:solidFill>
                <a:latin typeface="Segoe UI Semibold" panose="020B0702040204020203" pitchFamily="34" charset="0"/>
                <a:cs typeface="Segoe UI Semibold" panose="020B0702040204020203" pitchFamily="34" charset="0"/>
              </a:rPr>
              <a:t>Chuỗi đơn điệu (Monotone chain)</a:t>
            </a:r>
            <a:r>
              <a:rPr lang="en-US" sz="1800" b="1">
                <a:solidFill>
                  <a:srgbClr val="313131"/>
                </a:solidFill>
                <a:latin typeface="Segoe UI Semibold" panose="020B0702040204020203" pitchFamily="34" charset="0"/>
                <a:cs typeface="Segoe UI Semibold" panose="020B0702040204020203" pitchFamily="34" charset="0"/>
              </a:rPr>
              <a:t>:</a:t>
            </a:r>
            <a:endParaRPr lang="vi-VN" sz="1800" b="1">
              <a:solidFill>
                <a:srgbClr val="313131"/>
              </a:solidFill>
              <a:latin typeface="Segoe UI Semibold" panose="020B0702040204020203" pitchFamily="34" charset="0"/>
              <a:cs typeface="Segoe UI Semibold" panose="020B0702040204020203" pitchFamily="34" charset="0"/>
            </a:endParaRPr>
          </a:p>
        </p:txBody>
      </p:sp>
      <mc:AlternateContent xmlns:mc="http://schemas.openxmlformats.org/markup-compatibility/2006" xmlns:a14="http://schemas.microsoft.com/office/drawing/2010/main">
        <mc:Choice Requires="a14">
          <p:sp>
            <p:nvSpPr>
              <p:cNvPr id="10" name="Google Shape;179;p36">
                <a:extLst>
                  <a:ext uri="{FF2B5EF4-FFF2-40B4-BE49-F238E27FC236}">
                    <a16:creationId xmlns:a16="http://schemas.microsoft.com/office/drawing/2014/main" id="{37657218-C23C-EE87-ACA2-8EBD12F9A595}"/>
                  </a:ext>
                </a:extLst>
              </p:cNvPr>
              <p:cNvSpPr txBox="1">
                <a:spLocks/>
              </p:cNvSpPr>
              <p:nvPr/>
            </p:nvSpPr>
            <p:spPr>
              <a:xfrm>
                <a:off x="705676" y="1560874"/>
                <a:ext cx="5665560" cy="33220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Poppins"/>
                  <a:buChar char="●"/>
                  <a:defRPr sz="1200" b="0" i="0" u="none" strike="noStrike" cap="none">
                    <a:solidFill>
                      <a:srgbClr val="434343"/>
                    </a:solidFill>
                    <a:latin typeface="Poppins"/>
                    <a:ea typeface="Poppins"/>
                    <a:cs typeface="Poppins"/>
                    <a:sym typeface="Poppins"/>
                  </a:defRPr>
                </a:lvl1pPr>
                <a:lvl2pPr marL="914400" marR="0" lvl="1"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2pPr>
                <a:lvl3pPr marL="1371600" marR="0" lvl="2"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3pPr>
                <a:lvl4pPr marL="1828800" marR="0" lvl="3"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4pPr>
                <a:lvl5pPr marL="2286000" marR="0" lvl="4"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5pPr>
                <a:lvl6pPr marL="2743200" marR="0" lvl="5"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6pPr>
                <a:lvl7pPr marL="3200400" marR="0" lvl="6"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7pPr>
                <a:lvl8pPr marL="3657600" marR="0" lvl="7"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8pPr>
                <a:lvl9pPr marL="4114800" marR="0" lvl="8"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9pPr>
              </a:lstStyle>
              <a:p>
                <a:pPr marL="285750" indent="-285750"/>
                <a:r>
                  <a:rPr lang="vi-VN" sz="1600" b="1" dirty="0">
                    <a:solidFill>
                      <a:srgbClr val="313131"/>
                    </a:solidFill>
                    <a:latin typeface="Segoe UI Semibold" panose="020B0702040204020203" pitchFamily="34" charset="0"/>
                    <a:cs typeface="Segoe UI Semibold" panose="020B0702040204020203" pitchFamily="34" charset="0"/>
                  </a:rPr>
                  <a:t>Sắp xếp các điểm lại theo hoành độ, nếu cùng hoành độ thì điểm có tung độ bé hơn sẽ đứng trước</a:t>
                </a:r>
                <a:endParaRPr lang="en-US" sz="1600" b="1" dirty="0">
                  <a:solidFill>
                    <a:srgbClr val="313131"/>
                  </a:solidFill>
                  <a:latin typeface="Segoe UI Semibold" panose="020B0702040204020203" pitchFamily="34" charset="0"/>
                  <a:cs typeface="Segoe UI Semibold" panose="020B0702040204020203" pitchFamily="34" charset="0"/>
                </a:endParaRPr>
              </a:p>
              <a:p>
                <a:pPr marL="285750" indent="-285750"/>
                <a:r>
                  <a:rPr lang="vi-VN" sz="1600" b="1" dirty="0">
                    <a:solidFill>
                      <a:srgbClr val="313131"/>
                    </a:solidFill>
                    <a:latin typeface="Segoe UI Semibold" panose="020B0702040204020203" pitchFamily="34" charset="0"/>
                    <a:cs typeface="Segoe UI Semibold" panose="020B0702040204020203" pitchFamily="34" charset="0"/>
                  </a:rPr>
                  <a:t>Gọi U là tập hợp các điểm nằm ở bao trên và u là số lượng. Xét tại một điểm.</a:t>
                </a:r>
              </a:p>
              <a:p>
                <a:pPr marL="742950" lvl="1" indent="-285750"/>
                <a:r>
                  <a:rPr lang="vi-VN" sz="1600" b="1" dirty="0">
                    <a:solidFill>
                      <a:srgbClr val="313131"/>
                    </a:solidFill>
                    <a:latin typeface="Segoe UI Semibold" panose="020B0702040204020203" pitchFamily="34" charset="0"/>
                    <a:cs typeface="Segoe UI Semibold" panose="020B0702040204020203" pitchFamily="34" charset="0"/>
                  </a:rPr>
                  <a:t>Thêm điểm này vào tập U, nếu tập U vẫn ít hơn 3 phần tử thì tiếp tục thêm điểm tiếp theo</a:t>
                </a:r>
                <a:r>
                  <a:rPr lang="en-US" sz="1600" b="1" dirty="0">
                    <a:solidFill>
                      <a:srgbClr val="313131"/>
                    </a:solidFill>
                    <a:latin typeface="Segoe UI Semibold" panose="020B0702040204020203" pitchFamily="34" charset="0"/>
                    <a:cs typeface="Segoe UI Semibold" panose="020B0702040204020203" pitchFamily="34" charset="0"/>
                  </a:rPr>
                  <a:t>.</a:t>
                </a:r>
              </a:p>
              <a:p>
                <a:pPr marL="742950" lvl="1" indent="-285750"/>
                <a:r>
                  <a:rPr lang="en-US" sz="1600" b="1" dirty="0" err="1">
                    <a:solidFill>
                      <a:srgbClr val="313131"/>
                    </a:solidFill>
                    <a:latin typeface="Segoe UI Semibold" panose="020B0702040204020203" pitchFamily="34" charset="0"/>
                    <a:cs typeface="Segoe UI Semibold" panose="020B0702040204020203" pitchFamily="34" charset="0"/>
                  </a:rPr>
                  <a:t>Xét</a:t>
                </a:r>
                <a:r>
                  <a:rPr lang="en-US" sz="1600" b="1" dirty="0">
                    <a:solidFill>
                      <a:srgbClr val="313131"/>
                    </a:solidFill>
                    <a:latin typeface="Segoe UI Semibold" panose="020B0702040204020203" pitchFamily="34" charset="0"/>
                    <a:cs typeface="Segoe UI Semibold" panose="020B0702040204020203" pitchFamily="34" charset="0"/>
                  </a:rPr>
                  <a:t> </a:t>
                </a:r>
                <a14:m>
                  <m:oMath xmlns:m="http://schemas.openxmlformats.org/officeDocument/2006/math">
                    <m:acc>
                      <m:accPr>
                        <m:chr m:val="⃗"/>
                        <m:ctrlPr>
                          <a:rPr lang="vi-VN" sz="1800" b="1" i="1" smtClean="0">
                            <a:effectLst/>
                            <a:latin typeface="Cambria Math" panose="02040503050406030204" pitchFamily="18" charset="0"/>
                            <a:ea typeface="Arial" panose="020B0604020202020204" pitchFamily="34" charset="0"/>
                            <a:cs typeface="Times New Roman" panose="02020603050405020304" pitchFamily="18" charset="0"/>
                          </a:rPr>
                        </m:ctrlPr>
                      </m:accPr>
                      <m:e>
                        <m:r>
                          <a:rPr lang="vi-VN" sz="1800" b="1" i="1">
                            <a:effectLst/>
                            <a:latin typeface="Cambria Math" panose="02040503050406030204" pitchFamily="18" charset="0"/>
                            <a:ea typeface="Arial" panose="020B0604020202020204" pitchFamily="34" charset="0"/>
                            <a:cs typeface="Times New Roman" panose="02020603050405020304" pitchFamily="18" charset="0"/>
                          </a:rPr>
                          <m:t>𝒂</m:t>
                        </m:r>
                      </m:e>
                    </m:acc>
                    <m:r>
                      <a:rPr lang="vi-VN" sz="1800" b="1" i="1">
                        <a:effectLst/>
                        <a:latin typeface="Cambria Math" panose="02040503050406030204" pitchFamily="18" charset="0"/>
                        <a:ea typeface="Arial" panose="020B0604020202020204" pitchFamily="34" charset="0"/>
                        <a:cs typeface="Times New Roman" panose="02020603050405020304" pitchFamily="18" charset="0"/>
                      </a:rPr>
                      <m:t>=</m:t>
                    </m:r>
                    <m:acc>
                      <m:accPr>
                        <m:chr m:val="⃗"/>
                        <m:ctrlPr>
                          <a:rPr lang="vi-VN" sz="1800" b="1" i="1">
                            <a:effectLst/>
                            <a:latin typeface="Cambria Math" panose="02040503050406030204" pitchFamily="18" charset="0"/>
                            <a:ea typeface="Arial" panose="020B0604020202020204" pitchFamily="34" charset="0"/>
                            <a:cs typeface="Times New Roman" panose="02020603050405020304" pitchFamily="18" charset="0"/>
                          </a:rPr>
                        </m:ctrlPr>
                      </m:accPr>
                      <m:e>
                        <m:sSub>
                          <m:sSubPr>
                            <m:ctrlPr>
                              <a:rPr lang="vi-VN" sz="1800" b="1" i="1">
                                <a:effectLst/>
                                <a:latin typeface="Cambria Math" panose="02040503050406030204" pitchFamily="18" charset="0"/>
                                <a:ea typeface="Arial" panose="020B0604020202020204" pitchFamily="34" charset="0"/>
                                <a:cs typeface="Times New Roman" panose="02020603050405020304" pitchFamily="18" charset="0"/>
                              </a:rPr>
                            </m:ctrlPr>
                          </m:sSubPr>
                          <m:e>
                            <m:r>
                              <a:rPr lang="vi-VN" sz="1800" b="1" i="1">
                                <a:effectLst/>
                                <a:latin typeface="Cambria Math" panose="02040503050406030204" pitchFamily="18" charset="0"/>
                                <a:ea typeface="Arial" panose="020B0604020202020204" pitchFamily="34" charset="0"/>
                                <a:cs typeface="Times New Roman" panose="02020603050405020304" pitchFamily="18" charset="0"/>
                              </a:rPr>
                              <m:t>𝑼</m:t>
                            </m:r>
                          </m:e>
                          <m:sub>
                            <m:r>
                              <a:rPr lang="vi-VN" sz="1800" b="1" i="1">
                                <a:effectLst/>
                                <a:latin typeface="Cambria Math" panose="02040503050406030204" pitchFamily="18" charset="0"/>
                                <a:ea typeface="Arial" panose="020B0604020202020204" pitchFamily="34" charset="0"/>
                                <a:cs typeface="Times New Roman" panose="02020603050405020304" pitchFamily="18" charset="0"/>
                              </a:rPr>
                              <m:t>𝒏</m:t>
                            </m:r>
                            <m:r>
                              <a:rPr lang="vi-VN" sz="1800" b="1" i="1">
                                <a:effectLst/>
                                <a:latin typeface="Cambria Math" panose="02040503050406030204" pitchFamily="18" charset="0"/>
                                <a:ea typeface="Arial" panose="020B0604020202020204" pitchFamily="34" charset="0"/>
                                <a:cs typeface="Times New Roman" panose="02020603050405020304" pitchFamily="18" charset="0"/>
                              </a:rPr>
                              <m:t>−</m:t>
                            </m:r>
                            <m:r>
                              <a:rPr lang="vi-VN" sz="1800" b="1" i="1">
                                <a:effectLst/>
                                <a:latin typeface="Cambria Math" panose="02040503050406030204" pitchFamily="18" charset="0"/>
                                <a:ea typeface="Arial" panose="020B0604020202020204" pitchFamily="34" charset="0"/>
                                <a:cs typeface="Times New Roman" panose="02020603050405020304" pitchFamily="18" charset="0"/>
                              </a:rPr>
                              <m:t>𝟐</m:t>
                            </m:r>
                          </m:sub>
                        </m:sSub>
                        <m:sSub>
                          <m:sSubPr>
                            <m:ctrlPr>
                              <a:rPr lang="vi-VN" sz="1800" b="1" i="1">
                                <a:effectLst/>
                                <a:latin typeface="Cambria Math" panose="02040503050406030204" pitchFamily="18" charset="0"/>
                                <a:ea typeface="Arial" panose="020B0604020202020204" pitchFamily="34" charset="0"/>
                                <a:cs typeface="Times New Roman" panose="02020603050405020304" pitchFamily="18" charset="0"/>
                              </a:rPr>
                            </m:ctrlPr>
                          </m:sSubPr>
                          <m:e>
                            <m:r>
                              <a:rPr lang="vi-VN" sz="1800" b="1" i="1">
                                <a:effectLst/>
                                <a:latin typeface="Cambria Math" panose="02040503050406030204" pitchFamily="18" charset="0"/>
                                <a:ea typeface="Arial" panose="020B0604020202020204" pitchFamily="34" charset="0"/>
                                <a:cs typeface="Times New Roman" panose="02020603050405020304" pitchFamily="18" charset="0"/>
                              </a:rPr>
                              <m:t>𝑼</m:t>
                            </m:r>
                          </m:e>
                          <m:sub>
                            <m:r>
                              <a:rPr lang="vi-VN" sz="1800" b="1" i="1">
                                <a:effectLst/>
                                <a:latin typeface="Cambria Math" panose="02040503050406030204" pitchFamily="18" charset="0"/>
                                <a:ea typeface="Arial" panose="020B0604020202020204" pitchFamily="34" charset="0"/>
                                <a:cs typeface="Times New Roman" panose="02020603050405020304" pitchFamily="18" charset="0"/>
                              </a:rPr>
                              <m:t>𝒏</m:t>
                            </m:r>
                            <m:r>
                              <a:rPr lang="vi-VN" sz="1800" b="1" i="1">
                                <a:effectLst/>
                                <a:latin typeface="Cambria Math" panose="02040503050406030204" pitchFamily="18" charset="0"/>
                                <a:ea typeface="Arial" panose="020B0604020202020204" pitchFamily="34" charset="0"/>
                                <a:cs typeface="Times New Roman" panose="02020603050405020304" pitchFamily="18" charset="0"/>
                              </a:rPr>
                              <m:t>−</m:t>
                            </m:r>
                            <m:r>
                              <a:rPr lang="vi-VN" sz="1800" b="1" i="1">
                                <a:effectLst/>
                                <a:latin typeface="Cambria Math" panose="02040503050406030204" pitchFamily="18" charset="0"/>
                                <a:ea typeface="Arial" panose="020B0604020202020204" pitchFamily="34" charset="0"/>
                                <a:cs typeface="Times New Roman" panose="02020603050405020304" pitchFamily="18" charset="0"/>
                              </a:rPr>
                              <m:t>𝟏</m:t>
                            </m:r>
                          </m:sub>
                        </m:sSub>
                      </m:e>
                    </m:acc>
                    <m:r>
                      <a:rPr lang="en-US" sz="1800" b="1" i="0" smtClean="0">
                        <a:effectLst/>
                        <a:latin typeface="Cambria Math" panose="02040503050406030204" pitchFamily="18" charset="0"/>
                        <a:ea typeface="Arial" panose="020B0604020202020204" pitchFamily="34" charset="0"/>
                        <a:cs typeface="Times New Roman" panose="02020603050405020304" pitchFamily="18" charset="0"/>
                      </a:rPr>
                      <m:t> </m:t>
                    </m:r>
                  </m:oMath>
                </a14:m>
                <a:r>
                  <a:rPr lang="en-US" sz="1600" b="1" dirty="0">
                    <a:solidFill>
                      <a:srgbClr val="313131"/>
                    </a:solidFill>
                    <a:latin typeface="Segoe UI Semibold" panose="020B0702040204020203" pitchFamily="34" charset="0"/>
                    <a:cs typeface="Segoe UI Semibold" panose="020B0702040204020203" pitchFamily="34" charset="0"/>
                  </a:rPr>
                  <a:t> </a:t>
                </a:r>
                <a:r>
                  <a:rPr lang="en-US" sz="1600" b="1" dirty="0" err="1">
                    <a:solidFill>
                      <a:srgbClr val="313131"/>
                    </a:solidFill>
                    <a:latin typeface="Segoe UI Semibold" panose="020B0702040204020203" pitchFamily="34" charset="0"/>
                    <a:cs typeface="Segoe UI Semibold" panose="020B0702040204020203" pitchFamily="34" charset="0"/>
                  </a:rPr>
                  <a:t>và</a:t>
                </a:r>
                <a:r>
                  <a:rPr lang="en-US" sz="1600" b="1" dirty="0">
                    <a:solidFill>
                      <a:srgbClr val="313131"/>
                    </a:solidFill>
                    <a:latin typeface="Segoe UI Semibold" panose="020B0702040204020203" pitchFamily="34" charset="0"/>
                    <a:cs typeface="Segoe UI Semibold" panose="020B0702040204020203" pitchFamily="34" charset="0"/>
                  </a:rPr>
                  <a:t> </a:t>
                </a:r>
                <a14:m>
                  <m:oMath xmlns:m="http://schemas.openxmlformats.org/officeDocument/2006/math">
                    <m:acc>
                      <m:accPr>
                        <m:chr m:val="⃗"/>
                        <m:ctrlPr>
                          <a:rPr lang="vi-VN" sz="1600" b="1" i="1">
                            <a:latin typeface="Cambria Math" panose="02040503050406030204" pitchFamily="18" charset="0"/>
                            <a:ea typeface="Arial" panose="020B0604020202020204" pitchFamily="34" charset="0"/>
                            <a:cs typeface="Times New Roman" panose="02020603050405020304" pitchFamily="18" charset="0"/>
                          </a:rPr>
                        </m:ctrlPr>
                      </m:accPr>
                      <m:e>
                        <m:r>
                          <a:rPr lang="en-US" sz="1600" b="1" i="1" smtClean="0">
                            <a:latin typeface="Cambria Math" panose="02040503050406030204" pitchFamily="18" charset="0"/>
                            <a:ea typeface="Arial" panose="020B0604020202020204" pitchFamily="34" charset="0"/>
                            <a:cs typeface="Times New Roman" panose="02020603050405020304" pitchFamily="18" charset="0"/>
                          </a:rPr>
                          <m:t>𝒃</m:t>
                        </m:r>
                      </m:e>
                    </m:acc>
                    <m:r>
                      <a:rPr lang="vi-VN" sz="1600" b="1" i="1">
                        <a:latin typeface="Cambria Math" panose="02040503050406030204" pitchFamily="18" charset="0"/>
                        <a:ea typeface="Arial" panose="020B0604020202020204" pitchFamily="34" charset="0"/>
                        <a:cs typeface="Times New Roman" panose="02020603050405020304" pitchFamily="18" charset="0"/>
                      </a:rPr>
                      <m:t>=</m:t>
                    </m:r>
                    <m:acc>
                      <m:accPr>
                        <m:chr m:val="⃗"/>
                        <m:ctrlPr>
                          <a:rPr lang="vi-VN" sz="1600" b="1" i="1">
                            <a:latin typeface="Cambria Math" panose="02040503050406030204" pitchFamily="18" charset="0"/>
                            <a:ea typeface="Arial" panose="020B0604020202020204" pitchFamily="34" charset="0"/>
                            <a:cs typeface="Times New Roman" panose="02020603050405020304" pitchFamily="18" charset="0"/>
                          </a:rPr>
                        </m:ctrlPr>
                      </m:accPr>
                      <m:e>
                        <m:sSub>
                          <m:sSubPr>
                            <m:ctrlPr>
                              <a:rPr lang="vi-VN" sz="1600" b="1" i="1">
                                <a:latin typeface="Cambria Math" panose="02040503050406030204" pitchFamily="18" charset="0"/>
                                <a:ea typeface="Arial" panose="020B0604020202020204" pitchFamily="34" charset="0"/>
                                <a:cs typeface="Times New Roman" panose="02020603050405020304" pitchFamily="18" charset="0"/>
                              </a:rPr>
                            </m:ctrlPr>
                          </m:sSubPr>
                          <m:e>
                            <m:r>
                              <a:rPr lang="vi-VN" sz="1600" b="1" i="1">
                                <a:latin typeface="Cambria Math" panose="02040503050406030204" pitchFamily="18" charset="0"/>
                                <a:ea typeface="Arial" panose="020B0604020202020204" pitchFamily="34" charset="0"/>
                                <a:cs typeface="Times New Roman" panose="02020603050405020304" pitchFamily="18" charset="0"/>
                              </a:rPr>
                              <m:t>𝑼</m:t>
                            </m:r>
                          </m:e>
                          <m:sub>
                            <m:r>
                              <a:rPr lang="vi-VN" sz="1600" b="1" i="1">
                                <a:latin typeface="Cambria Math" panose="02040503050406030204" pitchFamily="18" charset="0"/>
                                <a:ea typeface="Arial" panose="020B0604020202020204" pitchFamily="34" charset="0"/>
                                <a:cs typeface="Times New Roman" panose="02020603050405020304" pitchFamily="18" charset="0"/>
                              </a:rPr>
                              <m:t>𝒏</m:t>
                            </m:r>
                            <m:r>
                              <a:rPr lang="vi-VN" sz="1600" b="1" i="1">
                                <a:latin typeface="Cambria Math" panose="02040503050406030204" pitchFamily="18" charset="0"/>
                                <a:ea typeface="Arial" panose="020B0604020202020204" pitchFamily="34" charset="0"/>
                                <a:cs typeface="Times New Roman" panose="02020603050405020304" pitchFamily="18" charset="0"/>
                              </a:rPr>
                              <m:t>−</m:t>
                            </m:r>
                            <m:r>
                              <a:rPr lang="en-US" sz="1600" b="1" i="1" smtClean="0">
                                <a:latin typeface="Cambria Math" panose="02040503050406030204" pitchFamily="18" charset="0"/>
                                <a:ea typeface="Arial" panose="020B0604020202020204" pitchFamily="34" charset="0"/>
                                <a:cs typeface="Times New Roman" panose="02020603050405020304" pitchFamily="18" charset="0"/>
                              </a:rPr>
                              <m:t>𝟏</m:t>
                            </m:r>
                          </m:sub>
                        </m:sSub>
                        <m:sSub>
                          <m:sSubPr>
                            <m:ctrlPr>
                              <a:rPr lang="vi-VN" sz="1600" b="1" i="1">
                                <a:latin typeface="Cambria Math" panose="02040503050406030204" pitchFamily="18" charset="0"/>
                                <a:ea typeface="Arial" panose="020B0604020202020204" pitchFamily="34" charset="0"/>
                                <a:cs typeface="Times New Roman" panose="02020603050405020304" pitchFamily="18" charset="0"/>
                              </a:rPr>
                            </m:ctrlPr>
                          </m:sSubPr>
                          <m:e>
                            <m:r>
                              <a:rPr lang="vi-VN" sz="1600" b="1" i="1">
                                <a:latin typeface="Cambria Math" panose="02040503050406030204" pitchFamily="18" charset="0"/>
                                <a:ea typeface="Arial" panose="020B0604020202020204" pitchFamily="34" charset="0"/>
                                <a:cs typeface="Times New Roman" panose="02020603050405020304" pitchFamily="18" charset="0"/>
                              </a:rPr>
                              <m:t>𝑼</m:t>
                            </m:r>
                          </m:e>
                          <m:sub>
                            <m:r>
                              <a:rPr lang="vi-VN" sz="1600" b="1" i="1">
                                <a:latin typeface="Cambria Math" panose="02040503050406030204" pitchFamily="18" charset="0"/>
                                <a:ea typeface="Arial" panose="020B0604020202020204" pitchFamily="34" charset="0"/>
                                <a:cs typeface="Times New Roman" panose="02020603050405020304" pitchFamily="18" charset="0"/>
                              </a:rPr>
                              <m:t>𝒏</m:t>
                            </m:r>
                          </m:sub>
                        </m:sSub>
                      </m:e>
                    </m:acc>
                  </m:oMath>
                </a14:m>
                <a:r>
                  <a:rPr lang="en-US" sz="1600" b="1" dirty="0">
                    <a:solidFill>
                      <a:srgbClr val="313131"/>
                    </a:solidFill>
                    <a:latin typeface="Segoe UI Semibold" panose="020B0702040204020203" pitchFamily="34" charset="0"/>
                    <a:cs typeface="Segoe UI Semibold" panose="020B0702040204020203" pitchFamily="34" charset="0"/>
                  </a:rPr>
                  <a:t>. </a:t>
                </a:r>
                <a:r>
                  <a:rPr lang="en-US" sz="1600" b="1" dirty="0" err="1">
                    <a:solidFill>
                      <a:srgbClr val="313131"/>
                    </a:solidFill>
                    <a:latin typeface="Segoe UI Semibold" panose="020B0702040204020203" pitchFamily="34" charset="0"/>
                    <a:cs typeface="Segoe UI Semibold" panose="020B0702040204020203" pitchFamily="34" charset="0"/>
                  </a:rPr>
                  <a:t>Nếu</a:t>
                </a:r>
                <a:r>
                  <a:rPr lang="en-US" sz="1600" b="1" dirty="0">
                    <a:solidFill>
                      <a:srgbClr val="313131"/>
                    </a:solidFill>
                    <a:latin typeface="Segoe UI Semibold" panose="020B0702040204020203" pitchFamily="34" charset="0"/>
                    <a:cs typeface="Segoe UI Semibold" panose="020B0702040204020203" pitchFamily="34" charset="0"/>
                  </a:rPr>
                  <a:t> </a:t>
                </a:r>
                <a14:m>
                  <m:oMath xmlns:m="http://schemas.openxmlformats.org/officeDocument/2006/math">
                    <m:acc>
                      <m:accPr>
                        <m:chr m:val="⃗"/>
                        <m:ctrlPr>
                          <a:rPr lang="vi-VN" sz="1600" b="1" i="1">
                            <a:latin typeface="Cambria Math" panose="02040503050406030204" pitchFamily="18" charset="0"/>
                          </a:rPr>
                        </m:ctrlPr>
                      </m:accPr>
                      <m:e>
                        <m:r>
                          <a:rPr lang="vi-VN" sz="1600" b="1" i="1">
                            <a:latin typeface="Cambria Math" panose="02040503050406030204" pitchFamily="18" charset="0"/>
                          </a:rPr>
                          <m:t>𝒂</m:t>
                        </m:r>
                      </m:e>
                    </m:acc>
                    <m:r>
                      <a:rPr lang="vi-VN" sz="1600" b="1" i="1">
                        <a:latin typeface="Cambria Math" panose="02040503050406030204" pitchFamily="18" charset="0"/>
                      </a:rPr>
                      <m:t>×</m:t>
                    </m:r>
                    <m:acc>
                      <m:accPr>
                        <m:chr m:val="⃗"/>
                        <m:ctrlPr>
                          <a:rPr lang="vi-VN" sz="1600" b="1" i="1">
                            <a:latin typeface="Cambria Math" panose="02040503050406030204" pitchFamily="18" charset="0"/>
                          </a:rPr>
                        </m:ctrlPr>
                      </m:accPr>
                      <m:e>
                        <m:r>
                          <a:rPr lang="vi-VN" sz="1600" b="1" i="1">
                            <a:latin typeface="Cambria Math" panose="02040503050406030204" pitchFamily="18" charset="0"/>
                          </a:rPr>
                          <m:t>𝒃</m:t>
                        </m:r>
                      </m:e>
                    </m:acc>
                    <m:r>
                      <a:rPr lang="vi-VN" sz="1600" b="1" i="1">
                        <a:latin typeface="Cambria Math" panose="02040503050406030204" pitchFamily="18" charset="0"/>
                      </a:rPr>
                      <m:t> &lt;</m:t>
                    </m:r>
                    <m:r>
                      <a:rPr lang="vi-VN" sz="1600" b="1" i="1">
                        <a:latin typeface="Cambria Math" panose="02040503050406030204" pitchFamily="18" charset="0"/>
                      </a:rPr>
                      <m:t>𝟎</m:t>
                    </m:r>
                  </m:oMath>
                </a14:m>
                <a:r>
                  <a:rPr lang="en-US" sz="1600" b="1" dirty="0">
                    <a:solidFill>
                      <a:srgbClr val="313131"/>
                    </a:solidFill>
                    <a:latin typeface="Segoe UI Semibold" panose="020B0702040204020203" pitchFamily="34" charset="0"/>
                    <a:cs typeface="Segoe UI Semibold" panose="020B0702040204020203" pitchFamily="34" charset="0"/>
                  </a:rPr>
                  <a:t> </a:t>
                </a:r>
                <a:r>
                  <a:rPr lang="vi-VN" sz="1600" b="1" dirty="0">
                    <a:solidFill>
                      <a:srgbClr val="313131"/>
                    </a:solidFill>
                    <a:latin typeface="Segoe UI Semibold" panose="020B0702040204020203" pitchFamily="34" charset="0"/>
                    <a:cs typeface="Segoe UI Semibold" panose="020B0702040204020203" pitchFamily="34" charset="0"/>
                  </a:rPr>
                  <a:t>thì ta xét tiếp điểm tiếp theo, còn không, loại bỏ điểm </a:t>
                </a:r>
                <a14:m>
                  <m:oMath xmlns:m="http://schemas.openxmlformats.org/officeDocument/2006/math">
                    <m:sSub>
                      <m:sSubPr>
                        <m:ctrlPr>
                          <a:rPr lang="vi-VN" sz="1600" b="1" i="1">
                            <a:latin typeface="Cambria Math" panose="02040503050406030204" pitchFamily="18" charset="0"/>
                            <a:ea typeface="Arial" panose="020B0604020202020204" pitchFamily="34" charset="0"/>
                            <a:cs typeface="Times New Roman" panose="02020603050405020304" pitchFamily="18" charset="0"/>
                          </a:rPr>
                        </m:ctrlPr>
                      </m:sSubPr>
                      <m:e>
                        <m:r>
                          <a:rPr lang="vi-VN" sz="1600" b="1" i="1">
                            <a:latin typeface="Cambria Math" panose="02040503050406030204" pitchFamily="18" charset="0"/>
                            <a:ea typeface="Arial" panose="020B0604020202020204" pitchFamily="34" charset="0"/>
                            <a:cs typeface="Times New Roman" panose="02020603050405020304" pitchFamily="18" charset="0"/>
                          </a:rPr>
                          <m:t>𝑼</m:t>
                        </m:r>
                      </m:e>
                      <m:sub>
                        <m:r>
                          <a:rPr lang="vi-VN" sz="1600" b="1" i="1">
                            <a:latin typeface="Cambria Math" panose="02040503050406030204" pitchFamily="18" charset="0"/>
                            <a:ea typeface="Arial" panose="020B0604020202020204" pitchFamily="34" charset="0"/>
                            <a:cs typeface="Times New Roman" panose="02020603050405020304" pitchFamily="18" charset="0"/>
                          </a:rPr>
                          <m:t>𝒏</m:t>
                        </m:r>
                        <m:r>
                          <a:rPr lang="vi-VN" sz="1600" b="1" i="1">
                            <a:latin typeface="Cambria Math" panose="02040503050406030204" pitchFamily="18" charset="0"/>
                            <a:ea typeface="Arial" panose="020B0604020202020204" pitchFamily="34" charset="0"/>
                            <a:cs typeface="Times New Roman" panose="02020603050405020304" pitchFamily="18" charset="0"/>
                          </a:rPr>
                          <m:t>−</m:t>
                        </m:r>
                        <m:r>
                          <a:rPr lang="en-US" sz="1600" b="1" i="1">
                            <a:latin typeface="Cambria Math" panose="02040503050406030204" pitchFamily="18" charset="0"/>
                            <a:ea typeface="Arial" panose="020B0604020202020204" pitchFamily="34" charset="0"/>
                            <a:cs typeface="Times New Roman" panose="02020603050405020304" pitchFamily="18" charset="0"/>
                          </a:rPr>
                          <m:t>𝟏</m:t>
                        </m:r>
                      </m:sub>
                    </m:sSub>
                    <m:r>
                      <a:rPr lang="en-US" sz="1600" b="1" i="1">
                        <a:latin typeface="Cambria Math" panose="02040503050406030204" pitchFamily="18" charset="0"/>
                        <a:ea typeface="Arial" panose="020B0604020202020204" pitchFamily="34" charset="0"/>
                        <a:cs typeface="Times New Roman" panose="02020603050405020304" pitchFamily="18" charset="0"/>
                      </a:rPr>
                      <m:t> </m:t>
                    </m:r>
                  </m:oMath>
                </a14:m>
                <a:r>
                  <a:rPr lang="vi-VN" sz="1600" b="1" dirty="0">
                    <a:solidFill>
                      <a:srgbClr val="313131"/>
                    </a:solidFill>
                    <a:latin typeface="Segoe UI Semibold" panose="020B0702040204020203" pitchFamily="34" charset="0"/>
                    <a:cs typeface="Segoe UI Semibold" panose="020B0702040204020203" pitchFamily="34" charset="0"/>
                  </a:rPr>
                  <a:t>và quay lại bước đầu tiên</a:t>
                </a:r>
                <a:r>
                  <a:rPr lang="en-US" sz="1600" b="1" dirty="0">
                    <a:solidFill>
                      <a:srgbClr val="313131"/>
                    </a:solidFill>
                    <a:latin typeface="Segoe UI Semibold" panose="020B0702040204020203" pitchFamily="34" charset="0"/>
                    <a:cs typeface="Segoe UI Semibold" panose="020B0702040204020203" pitchFamily="34" charset="0"/>
                  </a:rPr>
                  <a:t>.</a:t>
                </a:r>
              </a:p>
              <a:p>
                <a:pPr marL="285750" indent="-285750"/>
                <a:r>
                  <a:rPr lang="vi-VN" sz="1600" b="1" dirty="0">
                    <a:solidFill>
                      <a:srgbClr val="313131"/>
                    </a:solidFill>
                    <a:latin typeface="Segoe UI Semibold" panose="020B0702040204020203" pitchFamily="34" charset="0"/>
                    <a:cs typeface="Segoe UI Semibold" panose="020B0702040204020203" pitchFamily="34" charset="0"/>
                  </a:rPr>
                  <a:t>Thực hiện tương tự với bao dưới, theo thứ tự ngược lại, ta sẽ tìm được bao lồi.</a:t>
                </a:r>
              </a:p>
            </p:txBody>
          </p:sp>
        </mc:Choice>
        <mc:Fallback xmlns="">
          <p:sp>
            <p:nvSpPr>
              <p:cNvPr id="10" name="Google Shape;179;p36">
                <a:extLst>
                  <a:ext uri="{FF2B5EF4-FFF2-40B4-BE49-F238E27FC236}">
                    <a16:creationId xmlns:a16="http://schemas.microsoft.com/office/drawing/2014/main" id="{37657218-C23C-EE87-ACA2-8EBD12F9A595}"/>
                  </a:ext>
                </a:extLst>
              </p:cNvPr>
              <p:cNvSpPr txBox="1">
                <a:spLocks noRot="1" noChangeAspect="1" noMove="1" noResize="1" noEditPoints="1" noAdjustHandles="1" noChangeArrowheads="1" noChangeShapeType="1" noTextEdit="1"/>
              </p:cNvSpPr>
              <p:nvPr/>
            </p:nvSpPr>
            <p:spPr>
              <a:xfrm>
                <a:off x="705676" y="1560874"/>
                <a:ext cx="5665560" cy="3322062"/>
              </a:xfrm>
              <a:prstGeom prst="rect">
                <a:avLst/>
              </a:prstGeom>
              <a:blipFill>
                <a:blip r:embed="rId3"/>
                <a:stretch>
                  <a:fillRect l="-215" r="-1292"/>
                </a:stretch>
              </a:blipFill>
              <a:ln>
                <a:noFill/>
              </a:ln>
            </p:spPr>
            <p:txBody>
              <a:bodyPr/>
              <a:lstStyle/>
              <a:p>
                <a:r>
                  <a:rPr lang="vi-VN">
                    <a:noFill/>
                  </a:rPr>
                  <a:t> </a:t>
                </a:r>
              </a:p>
            </p:txBody>
          </p:sp>
        </mc:Fallback>
      </mc:AlternateContent>
      <p:pic>
        <p:nvPicPr>
          <p:cNvPr id="4" name="Hình ảnh 3">
            <a:extLst>
              <a:ext uri="{FF2B5EF4-FFF2-40B4-BE49-F238E27FC236}">
                <a16:creationId xmlns:a16="http://schemas.microsoft.com/office/drawing/2014/main" id="{37B4C61C-3718-A418-956E-3EF6F5AFEF87}"/>
              </a:ext>
            </a:extLst>
          </p:cNvPr>
          <p:cNvPicPr>
            <a:picLocks noChangeAspect="1"/>
          </p:cNvPicPr>
          <p:nvPr/>
        </p:nvPicPr>
        <p:blipFill rotWithShape="1">
          <a:blip r:embed="rId4"/>
          <a:srcRect r="1967"/>
          <a:stretch/>
        </p:blipFill>
        <p:spPr>
          <a:xfrm>
            <a:off x="6385561" y="938541"/>
            <a:ext cx="2758440" cy="1843518"/>
          </a:xfrm>
          <a:prstGeom prst="rect">
            <a:avLst/>
          </a:prstGeom>
        </p:spPr>
      </p:pic>
      <p:pic>
        <p:nvPicPr>
          <p:cNvPr id="6" name="Hình ảnh 5">
            <a:extLst>
              <a:ext uri="{FF2B5EF4-FFF2-40B4-BE49-F238E27FC236}">
                <a16:creationId xmlns:a16="http://schemas.microsoft.com/office/drawing/2014/main" id="{A2184AA9-E3C0-601A-E724-8D200F86B133}"/>
              </a:ext>
            </a:extLst>
          </p:cNvPr>
          <p:cNvPicPr>
            <a:picLocks noChangeAspect="1"/>
          </p:cNvPicPr>
          <p:nvPr/>
        </p:nvPicPr>
        <p:blipFill>
          <a:blip r:embed="rId5"/>
          <a:stretch>
            <a:fillRect/>
          </a:stretch>
        </p:blipFill>
        <p:spPr>
          <a:xfrm>
            <a:off x="6670534" y="2865879"/>
            <a:ext cx="2145806" cy="2017057"/>
          </a:xfrm>
          <a:prstGeom prst="rect">
            <a:avLst/>
          </a:prstGeom>
        </p:spPr>
      </p:pic>
    </p:spTree>
    <p:extLst>
      <p:ext uri="{BB962C8B-B14F-4D97-AF65-F5344CB8AC3E}">
        <p14:creationId xmlns:p14="http://schemas.microsoft.com/office/powerpoint/2010/main" val="3163208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6"/>
          <p:cNvSpPr txBox="1">
            <a:spLocks noGrp="1"/>
          </p:cNvSpPr>
          <p:nvPr>
            <p:ph type="title"/>
          </p:nvPr>
        </p:nvSpPr>
        <p:spPr>
          <a:xfrm>
            <a:off x="611359" y="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Segoe UI Black" panose="020B0A02040204020203" pitchFamily="34" charset="0"/>
                <a:ea typeface="Segoe UI Black" panose="020B0A02040204020203" pitchFamily="34" charset="0"/>
                <a:cs typeface="DVN-Poppins" pitchFamily="2" charset="0"/>
              </a:rPr>
              <a:t>BAO LỒI (CONVEX HULL)</a:t>
            </a:r>
            <a:endParaRPr dirty="0">
              <a:latin typeface="Segoe UI Black" panose="020B0A02040204020203" pitchFamily="34" charset="0"/>
              <a:ea typeface="Segoe UI Black" panose="020B0A02040204020203" pitchFamily="34" charset="0"/>
              <a:cs typeface="DVN-Poppins" pitchFamily="2" charset="0"/>
            </a:endParaRPr>
          </a:p>
        </p:txBody>
      </p:sp>
      <mc:AlternateContent xmlns:mc="http://schemas.openxmlformats.org/markup-compatibility/2006" xmlns:a14="http://schemas.microsoft.com/office/drawing/2010/main">
        <mc:Choice Requires="a14">
          <p:sp>
            <p:nvSpPr>
              <p:cNvPr id="10" name="Google Shape;179;p36">
                <a:extLst>
                  <a:ext uri="{FF2B5EF4-FFF2-40B4-BE49-F238E27FC236}">
                    <a16:creationId xmlns:a16="http://schemas.microsoft.com/office/drawing/2014/main" id="{37657218-C23C-EE87-ACA2-8EBD12F9A595}"/>
                  </a:ext>
                </a:extLst>
              </p:cNvPr>
              <p:cNvSpPr txBox="1">
                <a:spLocks/>
              </p:cNvSpPr>
              <p:nvPr/>
            </p:nvSpPr>
            <p:spPr>
              <a:xfrm>
                <a:off x="566754" y="1080546"/>
                <a:ext cx="5665560" cy="358179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Poppins"/>
                  <a:buChar char="●"/>
                  <a:defRPr sz="1200" b="0" i="0" u="none" strike="noStrike" cap="none">
                    <a:solidFill>
                      <a:srgbClr val="434343"/>
                    </a:solidFill>
                    <a:latin typeface="Poppins"/>
                    <a:ea typeface="Poppins"/>
                    <a:cs typeface="Poppins"/>
                    <a:sym typeface="Poppins"/>
                  </a:defRPr>
                </a:lvl1pPr>
                <a:lvl2pPr marL="914400" marR="0" lvl="1"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2pPr>
                <a:lvl3pPr marL="1371600" marR="0" lvl="2"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3pPr>
                <a:lvl4pPr marL="1828800" marR="0" lvl="3"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4pPr>
                <a:lvl5pPr marL="2286000" marR="0" lvl="4"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5pPr>
                <a:lvl6pPr marL="2743200" marR="0" lvl="5"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6pPr>
                <a:lvl7pPr marL="3200400" marR="0" lvl="6"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7pPr>
                <a:lvl8pPr marL="3657600" marR="0" lvl="7"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8pPr>
                <a:lvl9pPr marL="4114800" marR="0" lvl="8"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9pPr>
              </a:lstStyle>
              <a:p>
                <a:pPr marL="139700" indent="0">
                  <a:lnSpc>
                    <a:spcPct val="107000"/>
                  </a:lnSpc>
                  <a:buNone/>
                </a:pPr>
                <a:r>
                  <a:rPr lang="en-US" sz="1500" b="1" dirty="0">
                    <a:latin typeface="Segoe UI Semibold" panose="020B0702040204020203" pitchFamily="34" charset="0"/>
                    <a:cs typeface="Segoe UI Semibold" panose="020B0702040204020203" pitchFamily="34" charset="0"/>
                  </a:rPr>
                  <a:t>Bao </a:t>
                </a:r>
                <a:r>
                  <a:rPr lang="en-US" sz="1500" b="1" dirty="0" err="1">
                    <a:latin typeface="Segoe UI Semibold" panose="020B0702040204020203" pitchFamily="34" charset="0"/>
                    <a:cs typeface="Segoe UI Semibold" panose="020B0702040204020203" pitchFamily="34" charset="0"/>
                  </a:rPr>
                  <a:t>trên</a:t>
                </a:r>
                <a:r>
                  <a:rPr lang="en-US" sz="1500" b="1" dirty="0">
                    <a:latin typeface="Segoe UI Semibold" panose="020B0702040204020203" pitchFamily="34" charset="0"/>
                    <a:cs typeface="Segoe UI Semibold" panose="020B0702040204020203" pitchFamily="34" charset="0"/>
                  </a:rPr>
                  <a:t>: </a:t>
                </a:r>
                <a:r>
                  <a:rPr lang="en-US" sz="1500" b="1" dirty="0" err="1">
                    <a:latin typeface="Segoe UI Semibold" panose="020B0702040204020203" pitchFamily="34" charset="0"/>
                    <a:cs typeface="Segoe UI Semibold" panose="020B0702040204020203" pitchFamily="34" charset="0"/>
                  </a:rPr>
                  <a:t>theo</a:t>
                </a:r>
                <a:r>
                  <a:rPr lang="en-US" sz="1500" b="1" dirty="0">
                    <a:latin typeface="Segoe UI Semibold" panose="020B0702040204020203" pitchFamily="34" charset="0"/>
                    <a:cs typeface="Segoe UI Semibold" panose="020B0702040204020203" pitchFamily="34" charset="0"/>
                  </a:rPr>
                  <a:t> </a:t>
                </a:r>
                <a:r>
                  <a:rPr lang="en-US" sz="1500" b="1" dirty="0" err="1">
                    <a:latin typeface="Segoe UI Semibold" panose="020B0702040204020203" pitchFamily="34" charset="0"/>
                    <a:cs typeface="Segoe UI Semibold" panose="020B0702040204020203" pitchFamily="34" charset="0"/>
                  </a:rPr>
                  <a:t>chiều</a:t>
                </a:r>
                <a:r>
                  <a:rPr lang="en-US" sz="1500" b="1" dirty="0">
                    <a:latin typeface="Segoe UI Semibold" panose="020B0702040204020203" pitchFamily="34" charset="0"/>
                    <a:cs typeface="Segoe UI Semibold" panose="020B0702040204020203" pitchFamily="34" charset="0"/>
                  </a:rPr>
                  <a:t> </a:t>
                </a:r>
                <a:r>
                  <a:rPr lang="en-US" sz="1500" b="1" dirty="0" err="1">
                    <a:latin typeface="Segoe UI Semibold" panose="020B0702040204020203" pitchFamily="34" charset="0"/>
                    <a:cs typeface="Segoe UI Semibold" panose="020B0702040204020203" pitchFamily="34" charset="0"/>
                  </a:rPr>
                  <a:t>kim</a:t>
                </a:r>
                <a:r>
                  <a:rPr lang="en-US" sz="1500" b="1" dirty="0">
                    <a:latin typeface="Segoe UI Semibold" panose="020B0702040204020203" pitchFamily="34" charset="0"/>
                    <a:cs typeface="Segoe UI Semibold" panose="020B0702040204020203" pitchFamily="34" charset="0"/>
                  </a:rPr>
                  <a:t> </a:t>
                </a:r>
                <a:r>
                  <a:rPr lang="en-US" sz="1500" b="1" dirty="0" err="1">
                    <a:latin typeface="Segoe UI Semibold" panose="020B0702040204020203" pitchFamily="34" charset="0"/>
                    <a:cs typeface="Segoe UI Semibold" panose="020B0702040204020203" pitchFamily="34" charset="0"/>
                  </a:rPr>
                  <a:t>đồng</a:t>
                </a:r>
                <a:r>
                  <a:rPr lang="en-US" sz="1500" b="1" dirty="0">
                    <a:latin typeface="Segoe UI Semibold" panose="020B0702040204020203" pitchFamily="34" charset="0"/>
                    <a:cs typeface="Segoe UI Semibold" panose="020B0702040204020203" pitchFamily="34" charset="0"/>
                  </a:rPr>
                  <a:t> </a:t>
                </a:r>
                <a:r>
                  <a:rPr lang="en-US" sz="1500" b="1" dirty="0" err="1">
                    <a:latin typeface="Segoe UI Semibold" panose="020B0702040204020203" pitchFamily="34" charset="0"/>
                    <a:cs typeface="Segoe UI Semibold" panose="020B0702040204020203" pitchFamily="34" charset="0"/>
                  </a:rPr>
                  <a:t>hồ</a:t>
                </a:r>
                <a:r>
                  <a:rPr lang="en-US" sz="1500" b="1" dirty="0">
                    <a:latin typeface="Segoe UI Semibold" panose="020B0702040204020203" pitchFamily="34" charset="0"/>
                    <a:cs typeface="Segoe UI Semibold" panose="020B0702040204020203" pitchFamily="34" charset="0"/>
                  </a:rPr>
                  <a:t> (A-&gt;F).</a:t>
                </a:r>
              </a:p>
              <a:p>
                <a:pPr>
                  <a:lnSpc>
                    <a:spcPct val="107000"/>
                  </a:lnSpc>
                </a:pPr>
                <a14:m>
                  <m:oMath xmlns:m="http://schemas.openxmlformats.org/officeDocument/2006/math">
                    <m:acc>
                      <m:accPr>
                        <m:chr m:val="⃗"/>
                        <m:ctrlPr>
                          <a:rPr lang="vi-VN" sz="1500" b="1" i="1" smtClean="0">
                            <a:solidFill>
                              <a:srgbClr val="57BAAF"/>
                            </a:solidFill>
                            <a:effectLst/>
                            <a:latin typeface="Cambria Math" panose="02040503050406030204" pitchFamily="18" charset="0"/>
                            <a:ea typeface="Arial" panose="020B0604020202020204" pitchFamily="34" charset="0"/>
                            <a:cs typeface="Times New Roman" panose="02020603050405020304" pitchFamily="18" charset="0"/>
                          </a:rPr>
                        </m:ctrlPr>
                      </m:accPr>
                      <m:e>
                        <m:r>
                          <a:rPr lang="vi-VN" sz="1500" b="1" i="1">
                            <a:solidFill>
                              <a:srgbClr val="57BAAF"/>
                            </a:solidFill>
                            <a:effectLst/>
                            <a:latin typeface="Cambria Math" panose="02040503050406030204" pitchFamily="18" charset="0"/>
                            <a:ea typeface="Arial" panose="020B0604020202020204" pitchFamily="34" charset="0"/>
                            <a:cs typeface="Times New Roman" panose="02020603050405020304" pitchFamily="18" charset="0"/>
                          </a:rPr>
                          <m:t>𝑨𝑩</m:t>
                        </m:r>
                      </m:e>
                    </m:acc>
                    <m:r>
                      <a:rPr lang="vi-VN" sz="1500" b="1" i="1">
                        <a:solidFill>
                          <a:srgbClr val="57BAAF"/>
                        </a:solidFill>
                        <a:effectLst/>
                        <a:latin typeface="Cambria Math" panose="02040503050406030204" pitchFamily="18" charset="0"/>
                        <a:ea typeface="Arial" panose="020B0604020202020204" pitchFamily="34" charset="0"/>
                        <a:cs typeface="Times New Roman" panose="02020603050405020304" pitchFamily="18" charset="0"/>
                      </a:rPr>
                      <m:t>×</m:t>
                    </m:r>
                    <m:acc>
                      <m:accPr>
                        <m:chr m:val="⃗"/>
                        <m:ctrlPr>
                          <a:rPr lang="vi-VN" sz="1500" b="1" i="1">
                            <a:solidFill>
                              <a:srgbClr val="57BAAF"/>
                            </a:solidFill>
                            <a:effectLst/>
                            <a:latin typeface="Cambria Math" panose="02040503050406030204" pitchFamily="18" charset="0"/>
                            <a:ea typeface="Arial" panose="020B0604020202020204" pitchFamily="34" charset="0"/>
                            <a:cs typeface="Times New Roman" panose="02020603050405020304" pitchFamily="18" charset="0"/>
                          </a:rPr>
                        </m:ctrlPr>
                      </m:accPr>
                      <m:e>
                        <m:r>
                          <a:rPr lang="vi-VN" sz="1500" b="1" i="1">
                            <a:solidFill>
                              <a:srgbClr val="57BAAF"/>
                            </a:solidFill>
                            <a:effectLst/>
                            <a:latin typeface="Cambria Math" panose="02040503050406030204" pitchFamily="18" charset="0"/>
                            <a:ea typeface="Arial" panose="020B0604020202020204" pitchFamily="34" charset="0"/>
                            <a:cs typeface="Times New Roman" panose="02020603050405020304" pitchFamily="18" charset="0"/>
                          </a:rPr>
                          <m:t>𝑩𝑪</m:t>
                        </m:r>
                      </m:e>
                    </m:acc>
                    <m:r>
                      <a:rPr lang="vi-VN" sz="1500" b="1" i="1">
                        <a:solidFill>
                          <a:srgbClr val="57BAAF"/>
                        </a:solidFill>
                        <a:effectLst/>
                        <a:latin typeface="Cambria Math" panose="02040503050406030204" pitchFamily="18" charset="0"/>
                        <a:ea typeface="Arial" panose="020B0604020202020204" pitchFamily="34" charset="0"/>
                        <a:cs typeface="Times New Roman" panose="02020603050405020304" pitchFamily="18" charset="0"/>
                      </a:rPr>
                      <m:t>=−</m:t>
                    </m:r>
                    <m:r>
                      <a:rPr lang="en-US" sz="1500" b="1" i="1" smtClean="0">
                        <a:solidFill>
                          <a:srgbClr val="57BAAF"/>
                        </a:solidFill>
                        <a:effectLst/>
                        <a:latin typeface="Cambria Math" panose="02040503050406030204" pitchFamily="18" charset="0"/>
                        <a:ea typeface="Arial" panose="020B0604020202020204" pitchFamily="34" charset="0"/>
                        <a:cs typeface="Times New Roman" panose="02020603050405020304" pitchFamily="18" charset="0"/>
                      </a:rPr>
                      <m:t>𝟓</m:t>
                    </m:r>
                    <m:r>
                      <a:rPr lang="vi-VN" sz="1500" b="1" i="1">
                        <a:solidFill>
                          <a:srgbClr val="57BAAF"/>
                        </a:solidFill>
                        <a:effectLst/>
                        <a:latin typeface="Cambria Math" panose="02040503050406030204" pitchFamily="18" charset="0"/>
                        <a:ea typeface="Arial" panose="020B0604020202020204" pitchFamily="34" charset="0"/>
                        <a:cs typeface="Times New Roman" panose="02020603050405020304" pitchFamily="18" charset="0"/>
                      </a:rPr>
                      <m:t>&lt;</m:t>
                    </m:r>
                    <m:r>
                      <a:rPr lang="vi-VN" sz="1500" b="1" i="1">
                        <a:solidFill>
                          <a:srgbClr val="57BAAF"/>
                        </a:solidFill>
                        <a:effectLst/>
                        <a:latin typeface="Cambria Math" panose="02040503050406030204" pitchFamily="18" charset="0"/>
                        <a:ea typeface="Arial" panose="020B0604020202020204" pitchFamily="34" charset="0"/>
                        <a:cs typeface="Times New Roman" panose="02020603050405020304" pitchFamily="18" charset="0"/>
                      </a:rPr>
                      <m:t>𝟎</m:t>
                    </m:r>
                  </m:oMath>
                </a14:m>
                <a:r>
                  <a:rPr lang="en-US" sz="1500" b="1" dirty="0">
                    <a:solidFill>
                      <a:srgbClr val="57BAAF"/>
                    </a:solidFill>
                    <a:effectLst/>
                    <a:latin typeface="Arial" panose="020B0604020202020204" pitchFamily="34" charset="0"/>
                    <a:ea typeface="Arial" panose="020B0604020202020204" pitchFamily="34" charset="0"/>
                    <a:cs typeface="Times New Roman" panose="02020603050405020304" pitchFamily="18" charset="0"/>
                  </a:rPr>
                  <a:t> , </a:t>
                </a:r>
                <a:r>
                  <a:rPr lang="en-US" sz="1500" b="1" dirty="0">
                    <a:solidFill>
                      <a:schemeClr val="tx1"/>
                    </a:solidFill>
                    <a:effectLst/>
                    <a:latin typeface="Arial" panose="020B0604020202020204" pitchFamily="34" charset="0"/>
                    <a:ea typeface="Arial" panose="020B0604020202020204" pitchFamily="34" charset="0"/>
                    <a:cs typeface="Times New Roman" panose="02020603050405020304" pitchFamily="18" charset="0"/>
                  </a:rPr>
                  <a:t>U = {A,B,C}</a:t>
                </a:r>
              </a:p>
              <a:p>
                <a:pPr>
                  <a:lnSpc>
                    <a:spcPct val="107000"/>
                  </a:lnSpc>
                </a:pPr>
                <a14:m>
                  <m:oMath xmlns:m="http://schemas.openxmlformats.org/officeDocument/2006/math">
                    <m:acc>
                      <m:accPr>
                        <m:chr m:val="⃗"/>
                        <m:ctrlPr>
                          <a:rPr lang="vi-VN" sz="1500" b="1" i="1" smtClean="0">
                            <a:solidFill>
                              <a:srgbClr val="EC8773"/>
                            </a:solidFill>
                            <a:effectLst/>
                            <a:latin typeface="Cambria Math" panose="02040503050406030204" pitchFamily="18" charset="0"/>
                            <a:ea typeface="Arial" panose="020B0604020202020204" pitchFamily="34" charset="0"/>
                            <a:cs typeface="Times New Roman" panose="02020603050405020304" pitchFamily="18" charset="0"/>
                          </a:rPr>
                        </m:ctrlPr>
                      </m:accPr>
                      <m:e>
                        <m:r>
                          <a:rPr lang="vi-VN" sz="1500" b="1" i="1">
                            <a:solidFill>
                              <a:srgbClr val="EC8773"/>
                            </a:solidFill>
                            <a:effectLst/>
                            <a:latin typeface="Cambria Math" panose="02040503050406030204" pitchFamily="18" charset="0"/>
                            <a:ea typeface="Arial" panose="020B0604020202020204" pitchFamily="34" charset="0"/>
                            <a:cs typeface="Times New Roman" panose="02020603050405020304" pitchFamily="18" charset="0"/>
                          </a:rPr>
                          <m:t>𝑩𝑪</m:t>
                        </m:r>
                      </m:e>
                    </m:acc>
                    <m:r>
                      <a:rPr lang="vi-VN" sz="1500" b="1" i="1">
                        <a:solidFill>
                          <a:srgbClr val="EC8773"/>
                        </a:solidFill>
                        <a:effectLst/>
                        <a:latin typeface="Cambria Math" panose="02040503050406030204" pitchFamily="18" charset="0"/>
                        <a:ea typeface="Arial" panose="020B0604020202020204" pitchFamily="34" charset="0"/>
                        <a:cs typeface="Times New Roman" panose="02020603050405020304" pitchFamily="18" charset="0"/>
                      </a:rPr>
                      <m:t>×</m:t>
                    </m:r>
                    <m:acc>
                      <m:accPr>
                        <m:chr m:val="⃗"/>
                        <m:ctrlPr>
                          <a:rPr lang="vi-VN" sz="1500" b="1" i="1">
                            <a:solidFill>
                              <a:srgbClr val="EC8773"/>
                            </a:solidFill>
                            <a:effectLst/>
                            <a:latin typeface="Cambria Math" panose="02040503050406030204" pitchFamily="18" charset="0"/>
                            <a:ea typeface="Arial" panose="020B0604020202020204" pitchFamily="34" charset="0"/>
                            <a:cs typeface="Times New Roman" panose="02020603050405020304" pitchFamily="18" charset="0"/>
                          </a:rPr>
                        </m:ctrlPr>
                      </m:accPr>
                      <m:e>
                        <m:r>
                          <a:rPr lang="vi-VN" sz="1500" b="1" i="1">
                            <a:solidFill>
                              <a:srgbClr val="EC8773"/>
                            </a:solidFill>
                            <a:effectLst/>
                            <a:latin typeface="Cambria Math" panose="02040503050406030204" pitchFamily="18" charset="0"/>
                            <a:ea typeface="Arial" panose="020B0604020202020204" pitchFamily="34" charset="0"/>
                            <a:cs typeface="Times New Roman" panose="02020603050405020304" pitchFamily="18" charset="0"/>
                          </a:rPr>
                          <m:t>𝑪𝑫</m:t>
                        </m:r>
                      </m:e>
                    </m:acc>
                    <m:r>
                      <a:rPr lang="vi-VN" sz="1500" b="1" i="1">
                        <a:solidFill>
                          <a:srgbClr val="EC8773"/>
                        </a:solidFill>
                        <a:effectLst/>
                        <a:latin typeface="Cambria Math" panose="02040503050406030204" pitchFamily="18" charset="0"/>
                        <a:ea typeface="Arial" panose="020B0604020202020204" pitchFamily="34" charset="0"/>
                        <a:cs typeface="Times New Roman" panose="02020603050405020304" pitchFamily="18" charset="0"/>
                      </a:rPr>
                      <m:t>=</m:t>
                    </m:r>
                    <m:r>
                      <a:rPr lang="vi-VN" sz="1500" b="1" i="1">
                        <a:solidFill>
                          <a:srgbClr val="EC8773"/>
                        </a:solidFill>
                        <a:effectLst/>
                        <a:latin typeface="Cambria Math" panose="02040503050406030204" pitchFamily="18" charset="0"/>
                        <a:ea typeface="Arial" panose="020B0604020202020204" pitchFamily="34" charset="0"/>
                        <a:cs typeface="Times New Roman" panose="02020603050405020304" pitchFamily="18" charset="0"/>
                      </a:rPr>
                      <m:t>𝟑</m:t>
                    </m:r>
                    <m:r>
                      <a:rPr lang="vi-VN" sz="1500" b="1" i="1">
                        <a:solidFill>
                          <a:srgbClr val="EC8773"/>
                        </a:solidFill>
                        <a:effectLst/>
                        <a:latin typeface="Cambria Math" panose="02040503050406030204" pitchFamily="18" charset="0"/>
                        <a:ea typeface="Arial" panose="020B0604020202020204" pitchFamily="34" charset="0"/>
                        <a:cs typeface="Times New Roman" panose="02020603050405020304" pitchFamily="18" charset="0"/>
                      </a:rPr>
                      <m:t>&gt;</m:t>
                    </m:r>
                    <m:r>
                      <a:rPr lang="vi-VN" sz="1500" b="1" i="1">
                        <a:solidFill>
                          <a:srgbClr val="EC8773"/>
                        </a:solidFill>
                        <a:effectLst/>
                        <a:latin typeface="Cambria Math" panose="02040503050406030204" pitchFamily="18" charset="0"/>
                        <a:ea typeface="Arial" panose="020B0604020202020204" pitchFamily="34" charset="0"/>
                        <a:cs typeface="Times New Roman" panose="02020603050405020304" pitchFamily="18" charset="0"/>
                      </a:rPr>
                      <m:t>𝟎</m:t>
                    </m:r>
                    <m:r>
                      <a:rPr lang="en-US" sz="1500" b="1" i="1" smtClean="0">
                        <a:solidFill>
                          <a:srgbClr val="EC8773"/>
                        </a:solidFill>
                        <a:effectLst/>
                        <a:latin typeface="Cambria Math" panose="02040503050406030204" pitchFamily="18" charset="0"/>
                        <a:ea typeface="Arial" panose="020B0604020202020204" pitchFamily="34" charset="0"/>
                        <a:cs typeface="Times New Roman" panose="02020603050405020304" pitchFamily="18" charset="0"/>
                      </a:rPr>
                      <m:t>,</m:t>
                    </m:r>
                  </m:oMath>
                </a14:m>
                <a:r>
                  <a:rPr lang="en-US" sz="1500" b="1" dirty="0">
                    <a:solidFill>
                      <a:srgbClr val="EC8773"/>
                    </a:solidFill>
                    <a:effectLst/>
                    <a:latin typeface="Arial" panose="020B0604020202020204" pitchFamily="34" charset="0"/>
                    <a:ea typeface="Arial" panose="020B0604020202020204" pitchFamily="34" charset="0"/>
                    <a:cs typeface="Times New Roman" panose="02020603050405020304" pitchFamily="18" charset="0"/>
                  </a:rPr>
                  <a:t> </a:t>
                </a:r>
                <a:r>
                  <a:rPr lang="en-US" sz="1500" b="1" dirty="0">
                    <a:solidFill>
                      <a:schemeClr val="tx1"/>
                    </a:solidFill>
                    <a:effectLst/>
                    <a:latin typeface="Arial" panose="020B0604020202020204" pitchFamily="34" charset="0"/>
                    <a:ea typeface="Arial" panose="020B0604020202020204" pitchFamily="34" charset="0"/>
                    <a:cs typeface="Times New Roman" panose="02020603050405020304" pitchFamily="18" charset="0"/>
                  </a:rPr>
                  <a:t>U = {A,B,</a:t>
                </a:r>
                <a:r>
                  <a:rPr lang="en-US" sz="1500" b="1" dirty="0">
                    <a:solidFill>
                      <a:srgbClr val="FF0000"/>
                    </a:solidFill>
                    <a:effectLst/>
                    <a:latin typeface="Arial" panose="020B0604020202020204" pitchFamily="34" charset="0"/>
                    <a:ea typeface="Arial" panose="020B0604020202020204" pitchFamily="34" charset="0"/>
                    <a:cs typeface="Times New Roman" panose="02020603050405020304" pitchFamily="18" charset="0"/>
                  </a:rPr>
                  <a:t>C</a:t>
                </a:r>
                <a:r>
                  <a:rPr lang="en-US" sz="1500" b="1" dirty="0">
                    <a:solidFill>
                      <a:schemeClr val="tx1"/>
                    </a:solidFill>
                    <a:effectLst/>
                    <a:latin typeface="Arial" panose="020B0604020202020204" pitchFamily="34" charset="0"/>
                    <a:ea typeface="Arial" panose="020B0604020202020204" pitchFamily="34" charset="0"/>
                    <a:cs typeface="Times New Roman" panose="02020603050405020304" pitchFamily="18" charset="0"/>
                  </a:rPr>
                  <a:t>,D}</a:t>
                </a:r>
              </a:p>
              <a:p>
                <a:pPr>
                  <a:lnSpc>
                    <a:spcPct val="107000"/>
                  </a:lnSpc>
                </a:pPr>
                <a14:m>
                  <m:oMath xmlns:m="http://schemas.openxmlformats.org/officeDocument/2006/math">
                    <m:acc>
                      <m:accPr>
                        <m:chr m:val="⃗"/>
                        <m:ctrlPr>
                          <a:rPr lang="vi-VN" sz="1500" b="1" i="1">
                            <a:solidFill>
                              <a:srgbClr val="57BAAF"/>
                            </a:solidFill>
                            <a:latin typeface="Cambria Math" panose="02040503050406030204" pitchFamily="18" charset="0"/>
                            <a:ea typeface="Arial" panose="020B0604020202020204" pitchFamily="34" charset="0"/>
                            <a:cs typeface="Times New Roman" panose="02020603050405020304" pitchFamily="18" charset="0"/>
                          </a:rPr>
                        </m:ctrlPr>
                      </m:accPr>
                      <m:e>
                        <m:r>
                          <a:rPr lang="en-US" sz="1500" b="1" i="1" smtClean="0">
                            <a:solidFill>
                              <a:srgbClr val="57BAAF"/>
                            </a:solidFill>
                            <a:latin typeface="Cambria Math" panose="02040503050406030204" pitchFamily="18" charset="0"/>
                            <a:ea typeface="Arial" panose="020B0604020202020204" pitchFamily="34" charset="0"/>
                            <a:cs typeface="Times New Roman" panose="02020603050405020304" pitchFamily="18" charset="0"/>
                          </a:rPr>
                          <m:t>𝑨𝑩</m:t>
                        </m:r>
                      </m:e>
                    </m:acc>
                    <m:r>
                      <a:rPr lang="vi-VN" sz="1500" b="1" i="1">
                        <a:solidFill>
                          <a:srgbClr val="57BAAF"/>
                        </a:solidFill>
                        <a:latin typeface="Cambria Math" panose="02040503050406030204" pitchFamily="18" charset="0"/>
                        <a:ea typeface="Arial" panose="020B0604020202020204" pitchFamily="34" charset="0"/>
                        <a:cs typeface="Times New Roman" panose="02020603050405020304" pitchFamily="18" charset="0"/>
                      </a:rPr>
                      <m:t>×</m:t>
                    </m:r>
                    <m:acc>
                      <m:accPr>
                        <m:chr m:val="⃗"/>
                        <m:ctrlPr>
                          <a:rPr lang="vi-VN" sz="1500" b="1" i="1">
                            <a:solidFill>
                              <a:srgbClr val="57BAAF"/>
                            </a:solidFill>
                            <a:latin typeface="Cambria Math" panose="02040503050406030204" pitchFamily="18" charset="0"/>
                            <a:ea typeface="Arial" panose="020B0604020202020204" pitchFamily="34" charset="0"/>
                            <a:cs typeface="Times New Roman" panose="02020603050405020304" pitchFamily="18" charset="0"/>
                          </a:rPr>
                        </m:ctrlPr>
                      </m:accPr>
                      <m:e>
                        <m:r>
                          <a:rPr lang="en-US" sz="1500" b="1" i="1" smtClean="0">
                            <a:solidFill>
                              <a:srgbClr val="57BAAF"/>
                            </a:solidFill>
                            <a:latin typeface="Cambria Math" panose="02040503050406030204" pitchFamily="18" charset="0"/>
                            <a:ea typeface="Arial" panose="020B0604020202020204" pitchFamily="34" charset="0"/>
                            <a:cs typeface="Times New Roman" panose="02020603050405020304" pitchFamily="18" charset="0"/>
                          </a:rPr>
                          <m:t>𝑩𝑫</m:t>
                        </m:r>
                      </m:e>
                    </m:acc>
                    <m:r>
                      <a:rPr lang="vi-VN" sz="1500" b="1" i="1">
                        <a:solidFill>
                          <a:srgbClr val="57BAAF"/>
                        </a:solidFill>
                        <a:latin typeface="Cambria Math" panose="02040503050406030204" pitchFamily="18" charset="0"/>
                        <a:ea typeface="Arial" panose="020B0604020202020204" pitchFamily="34" charset="0"/>
                        <a:cs typeface="Times New Roman" panose="02020603050405020304" pitchFamily="18" charset="0"/>
                      </a:rPr>
                      <m:t>=</m:t>
                    </m:r>
                    <m:r>
                      <a:rPr lang="en-US" sz="1500" b="1" i="1">
                        <a:solidFill>
                          <a:srgbClr val="57BAAF"/>
                        </a:solidFill>
                        <a:latin typeface="Cambria Math" panose="02040503050406030204" pitchFamily="18" charset="0"/>
                        <a:ea typeface="Arial" panose="020B0604020202020204" pitchFamily="34" charset="0"/>
                        <a:cs typeface="Times New Roman" panose="02020603050405020304" pitchFamily="18" charset="0"/>
                      </a:rPr>
                      <m:t>−</m:t>
                    </m:r>
                    <m:r>
                      <a:rPr lang="en-US" sz="1500" b="1" i="1" smtClean="0">
                        <a:solidFill>
                          <a:srgbClr val="57BAAF"/>
                        </a:solidFill>
                        <a:latin typeface="Cambria Math" panose="02040503050406030204" pitchFamily="18" charset="0"/>
                        <a:ea typeface="Arial" panose="020B0604020202020204" pitchFamily="34" charset="0"/>
                        <a:cs typeface="Times New Roman" panose="02020603050405020304" pitchFamily="18" charset="0"/>
                      </a:rPr>
                      <m:t>𝟕</m:t>
                    </m:r>
                    <m:r>
                      <a:rPr lang="vi-VN" sz="1500" b="1" i="1">
                        <a:solidFill>
                          <a:srgbClr val="57BAAF"/>
                        </a:solidFill>
                        <a:latin typeface="Cambria Math" panose="02040503050406030204" pitchFamily="18" charset="0"/>
                        <a:ea typeface="Arial" panose="020B0604020202020204" pitchFamily="34" charset="0"/>
                        <a:cs typeface="Times New Roman" panose="02020603050405020304" pitchFamily="18" charset="0"/>
                      </a:rPr>
                      <m:t>&lt;</m:t>
                    </m:r>
                    <m:r>
                      <a:rPr lang="vi-VN" sz="1500" b="1" i="1">
                        <a:solidFill>
                          <a:srgbClr val="57BAAF"/>
                        </a:solidFill>
                        <a:latin typeface="Cambria Math" panose="02040503050406030204" pitchFamily="18" charset="0"/>
                        <a:ea typeface="Arial" panose="020B0604020202020204" pitchFamily="34" charset="0"/>
                        <a:cs typeface="Times New Roman" panose="02020603050405020304" pitchFamily="18" charset="0"/>
                      </a:rPr>
                      <m:t>𝟎</m:t>
                    </m:r>
                  </m:oMath>
                </a14:m>
                <a:r>
                  <a:rPr lang="en-US" sz="1500" b="1" dirty="0">
                    <a:solidFill>
                      <a:srgbClr val="57BAAF"/>
                    </a:solidFill>
                    <a:latin typeface="Arial" panose="020B0604020202020204" pitchFamily="34" charset="0"/>
                    <a:ea typeface="Arial" panose="020B0604020202020204" pitchFamily="34" charset="0"/>
                    <a:cs typeface="Times New Roman" panose="02020603050405020304" pitchFamily="18" charset="0"/>
                  </a:rPr>
                  <a:t>, </a:t>
                </a:r>
                <a:r>
                  <a:rPr lang="en-US" sz="1500" b="1" dirty="0">
                    <a:solidFill>
                      <a:schemeClr val="tx1"/>
                    </a:solidFill>
                    <a:latin typeface="Arial" panose="020B0604020202020204" pitchFamily="34" charset="0"/>
                    <a:ea typeface="Arial" panose="020B0604020202020204" pitchFamily="34" charset="0"/>
                    <a:cs typeface="Times New Roman" panose="02020603050405020304" pitchFamily="18" charset="0"/>
                  </a:rPr>
                  <a:t>U = {A,B,D}</a:t>
                </a:r>
                <a:endParaRPr lang="en-US" sz="1500" b="1" dirty="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p>
                <a:pPr>
                  <a:lnSpc>
                    <a:spcPct val="107000"/>
                  </a:lnSpc>
                </a:pPr>
                <a14:m>
                  <m:oMath xmlns:m="http://schemas.openxmlformats.org/officeDocument/2006/math">
                    <m:acc>
                      <m:accPr>
                        <m:chr m:val="⃗"/>
                        <m:ctrlPr>
                          <a:rPr lang="vi-VN" sz="1500" b="1" i="1" smtClean="0">
                            <a:solidFill>
                              <a:srgbClr val="57BAAF"/>
                            </a:solidFill>
                            <a:effectLst/>
                            <a:latin typeface="Cambria Math" panose="02040503050406030204" pitchFamily="18" charset="0"/>
                            <a:ea typeface="Arial" panose="020B0604020202020204" pitchFamily="34" charset="0"/>
                            <a:cs typeface="Times New Roman" panose="02020603050405020304" pitchFamily="18" charset="0"/>
                          </a:rPr>
                        </m:ctrlPr>
                      </m:accPr>
                      <m:e>
                        <m:r>
                          <a:rPr lang="vi-VN" sz="1500" b="1" i="1">
                            <a:solidFill>
                              <a:srgbClr val="57BAAF"/>
                            </a:solidFill>
                            <a:effectLst/>
                            <a:latin typeface="Cambria Math" panose="02040503050406030204" pitchFamily="18" charset="0"/>
                            <a:ea typeface="Arial" panose="020B0604020202020204" pitchFamily="34" charset="0"/>
                            <a:cs typeface="Times New Roman" panose="02020603050405020304" pitchFamily="18" charset="0"/>
                          </a:rPr>
                          <m:t>𝑩</m:t>
                        </m:r>
                        <m:r>
                          <a:rPr lang="en-US" sz="1500" b="1" i="1" smtClean="0">
                            <a:solidFill>
                              <a:srgbClr val="57BAAF"/>
                            </a:solidFill>
                            <a:effectLst/>
                            <a:latin typeface="Cambria Math" panose="02040503050406030204" pitchFamily="18" charset="0"/>
                            <a:ea typeface="Arial" panose="020B0604020202020204" pitchFamily="34" charset="0"/>
                            <a:cs typeface="Times New Roman" panose="02020603050405020304" pitchFamily="18" charset="0"/>
                          </a:rPr>
                          <m:t>𝑫</m:t>
                        </m:r>
                      </m:e>
                    </m:acc>
                    <m:r>
                      <a:rPr lang="vi-VN" sz="1500" b="1" i="1">
                        <a:solidFill>
                          <a:srgbClr val="57BAAF"/>
                        </a:solidFill>
                        <a:effectLst/>
                        <a:latin typeface="Cambria Math" panose="02040503050406030204" pitchFamily="18" charset="0"/>
                        <a:ea typeface="Arial" panose="020B0604020202020204" pitchFamily="34" charset="0"/>
                        <a:cs typeface="Times New Roman" panose="02020603050405020304" pitchFamily="18" charset="0"/>
                      </a:rPr>
                      <m:t>×</m:t>
                    </m:r>
                    <m:acc>
                      <m:accPr>
                        <m:chr m:val="⃗"/>
                        <m:ctrlPr>
                          <a:rPr lang="vi-VN" sz="1500" b="1" i="1">
                            <a:solidFill>
                              <a:srgbClr val="57BAAF"/>
                            </a:solidFill>
                            <a:effectLst/>
                            <a:latin typeface="Cambria Math" panose="02040503050406030204" pitchFamily="18" charset="0"/>
                            <a:ea typeface="Arial" panose="020B0604020202020204" pitchFamily="34" charset="0"/>
                            <a:cs typeface="Times New Roman" panose="02020603050405020304" pitchFamily="18" charset="0"/>
                          </a:rPr>
                        </m:ctrlPr>
                      </m:accPr>
                      <m:e>
                        <m:r>
                          <a:rPr lang="vi-VN" sz="1500" b="1" i="1">
                            <a:solidFill>
                              <a:srgbClr val="57BAAF"/>
                            </a:solidFill>
                            <a:effectLst/>
                            <a:latin typeface="Cambria Math" panose="02040503050406030204" pitchFamily="18" charset="0"/>
                            <a:ea typeface="Arial" panose="020B0604020202020204" pitchFamily="34" charset="0"/>
                            <a:cs typeface="Times New Roman" panose="02020603050405020304" pitchFamily="18" charset="0"/>
                          </a:rPr>
                          <m:t>𝑫</m:t>
                        </m:r>
                        <m:r>
                          <a:rPr lang="en-US" sz="1500" b="1" i="1" smtClean="0">
                            <a:solidFill>
                              <a:srgbClr val="57BAAF"/>
                            </a:solidFill>
                            <a:effectLst/>
                            <a:latin typeface="Cambria Math" panose="02040503050406030204" pitchFamily="18" charset="0"/>
                            <a:ea typeface="Arial" panose="020B0604020202020204" pitchFamily="34" charset="0"/>
                            <a:cs typeface="Times New Roman" panose="02020603050405020304" pitchFamily="18" charset="0"/>
                          </a:rPr>
                          <m:t>𝑮</m:t>
                        </m:r>
                      </m:e>
                    </m:acc>
                    <m:r>
                      <a:rPr lang="vi-VN" sz="1500" b="1" i="1">
                        <a:solidFill>
                          <a:srgbClr val="57BAAF"/>
                        </a:solidFill>
                        <a:effectLst/>
                        <a:latin typeface="Cambria Math" panose="02040503050406030204" pitchFamily="18" charset="0"/>
                        <a:ea typeface="Arial" panose="020B0604020202020204" pitchFamily="34" charset="0"/>
                        <a:cs typeface="Times New Roman" panose="02020603050405020304" pitchFamily="18" charset="0"/>
                      </a:rPr>
                      <m:t>=</m:t>
                    </m:r>
                    <m:r>
                      <a:rPr lang="en-US" sz="1500" b="1" i="1" smtClean="0">
                        <a:solidFill>
                          <a:srgbClr val="57BAAF"/>
                        </a:solidFill>
                        <a:effectLst/>
                        <a:latin typeface="Cambria Math" panose="02040503050406030204" pitchFamily="18" charset="0"/>
                        <a:ea typeface="Arial" panose="020B0604020202020204" pitchFamily="34" charset="0"/>
                        <a:cs typeface="Times New Roman" panose="02020603050405020304" pitchFamily="18" charset="0"/>
                      </a:rPr>
                      <m:t>−</m:t>
                    </m:r>
                    <m:r>
                      <a:rPr lang="en-US" sz="1500" b="1" i="1" smtClean="0">
                        <a:solidFill>
                          <a:srgbClr val="57BAAF"/>
                        </a:solidFill>
                        <a:effectLst/>
                        <a:latin typeface="Cambria Math" panose="02040503050406030204" pitchFamily="18" charset="0"/>
                        <a:ea typeface="Arial" panose="020B0604020202020204" pitchFamily="34" charset="0"/>
                        <a:cs typeface="Times New Roman" panose="02020603050405020304" pitchFamily="18" charset="0"/>
                      </a:rPr>
                      <m:t>𝟗</m:t>
                    </m:r>
                    <m:r>
                      <a:rPr lang="vi-VN" sz="1500" b="1" i="1">
                        <a:solidFill>
                          <a:srgbClr val="57BAAF"/>
                        </a:solidFill>
                        <a:latin typeface="Cambria Math" panose="02040503050406030204" pitchFamily="18" charset="0"/>
                        <a:ea typeface="Arial" panose="020B0604020202020204" pitchFamily="34" charset="0"/>
                        <a:cs typeface="Times New Roman" panose="02020603050405020304" pitchFamily="18" charset="0"/>
                      </a:rPr>
                      <m:t>&lt;</m:t>
                    </m:r>
                    <m:r>
                      <a:rPr lang="vi-VN" sz="1500" b="1" i="1">
                        <a:solidFill>
                          <a:srgbClr val="57BAAF"/>
                        </a:solidFill>
                        <a:effectLst/>
                        <a:latin typeface="Cambria Math" panose="02040503050406030204" pitchFamily="18" charset="0"/>
                        <a:ea typeface="Arial" panose="020B0604020202020204" pitchFamily="34" charset="0"/>
                        <a:cs typeface="Times New Roman" panose="02020603050405020304" pitchFamily="18" charset="0"/>
                      </a:rPr>
                      <m:t>𝟎</m:t>
                    </m:r>
                  </m:oMath>
                </a14:m>
                <a:r>
                  <a:rPr lang="en-US" sz="1500" b="1" dirty="0">
                    <a:solidFill>
                      <a:srgbClr val="57BAAF"/>
                    </a:solidFill>
                    <a:effectLst/>
                    <a:latin typeface="Arial" panose="020B0604020202020204" pitchFamily="34" charset="0"/>
                    <a:ea typeface="Arial" panose="020B0604020202020204" pitchFamily="34" charset="0"/>
                    <a:cs typeface="Times New Roman" panose="02020603050405020304" pitchFamily="18" charset="0"/>
                  </a:rPr>
                  <a:t>, </a:t>
                </a:r>
                <a:r>
                  <a:rPr lang="en-US" sz="1500" b="1" dirty="0">
                    <a:solidFill>
                      <a:schemeClr val="tx1"/>
                    </a:solidFill>
                    <a:effectLst/>
                    <a:latin typeface="Arial" panose="020B0604020202020204" pitchFamily="34" charset="0"/>
                    <a:ea typeface="Arial" panose="020B0604020202020204" pitchFamily="34" charset="0"/>
                    <a:cs typeface="Times New Roman" panose="02020603050405020304" pitchFamily="18" charset="0"/>
                  </a:rPr>
                  <a:t>U = {A,B,D,G}</a:t>
                </a:r>
              </a:p>
              <a:p>
                <a:pPr>
                  <a:lnSpc>
                    <a:spcPct val="107000"/>
                  </a:lnSpc>
                </a:pPr>
                <a14:m>
                  <m:oMath xmlns:m="http://schemas.openxmlformats.org/officeDocument/2006/math">
                    <m:acc>
                      <m:accPr>
                        <m:chr m:val="⃗"/>
                        <m:ctrlPr>
                          <a:rPr lang="vi-VN" sz="1500" b="1" i="1" smtClean="0">
                            <a:solidFill>
                              <a:srgbClr val="EC8773"/>
                            </a:solidFill>
                            <a:effectLst/>
                            <a:latin typeface="Cambria Math" panose="02040503050406030204" pitchFamily="18" charset="0"/>
                            <a:ea typeface="Arial" panose="020B0604020202020204" pitchFamily="34" charset="0"/>
                            <a:cs typeface="Times New Roman" panose="02020603050405020304" pitchFamily="18" charset="0"/>
                          </a:rPr>
                        </m:ctrlPr>
                      </m:accPr>
                      <m:e>
                        <m:r>
                          <a:rPr lang="en-US" sz="1500" b="1" i="1" smtClean="0">
                            <a:solidFill>
                              <a:srgbClr val="EC8773"/>
                            </a:solidFill>
                            <a:effectLst/>
                            <a:latin typeface="Cambria Math" panose="02040503050406030204" pitchFamily="18" charset="0"/>
                            <a:ea typeface="Arial" panose="020B0604020202020204" pitchFamily="34" charset="0"/>
                            <a:cs typeface="Times New Roman" panose="02020603050405020304" pitchFamily="18" charset="0"/>
                          </a:rPr>
                          <m:t>𝑫𝑮</m:t>
                        </m:r>
                      </m:e>
                    </m:acc>
                    <m:r>
                      <a:rPr lang="vi-VN" sz="1500" b="1" i="1">
                        <a:solidFill>
                          <a:srgbClr val="EC8773"/>
                        </a:solidFill>
                        <a:effectLst/>
                        <a:latin typeface="Cambria Math" panose="02040503050406030204" pitchFamily="18" charset="0"/>
                        <a:ea typeface="Arial" panose="020B0604020202020204" pitchFamily="34" charset="0"/>
                        <a:cs typeface="Times New Roman" panose="02020603050405020304" pitchFamily="18" charset="0"/>
                      </a:rPr>
                      <m:t>×</m:t>
                    </m:r>
                    <m:acc>
                      <m:accPr>
                        <m:chr m:val="⃗"/>
                        <m:ctrlPr>
                          <a:rPr lang="vi-VN" sz="1500" b="1" i="1">
                            <a:solidFill>
                              <a:srgbClr val="EC8773"/>
                            </a:solidFill>
                            <a:effectLst/>
                            <a:latin typeface="Cambria Math" panose="02040503050406030204" pitchFamily="18" charset="0"/>
                            <a:ea typeface="Arial" panose="020B0604020202020204" pitchFamily="34" charset="0"/>
                            <a:cs typeface="Times New Roman" panose="02020603050405020304" pitchFamily="18" charset="0"/>
                          </a:rPr>
                        </m:ctrlPr>
                      </m:accPr>
                      <m:e>
                        <m:r>
                          <a:rPr lang="en-US" sz="1500" b="1" i="1" smtClean="0">
                            <a:solidFill>
                              <a:srgbClr val="EC8773"/>
                            </a:solidFill>
                            <a:effectLst/>
                            <a:latin typeface="Cambria Math" panose="02040503050406030204" pitchFamily="18" charset="0"/>
                            <a:ea typeface="Arial" panose="020B0604020202020204" pitchFamily="34" charset="0"/>
                            <a:cs typeface="Times New Roman" panose="02020603050405020304" pitchFamily="18" charset="0"/>
                          </a:rPr>
                          <m:t>𝑮𝑬</m:t>
                        </m:r>
                      </m:e>
                    </m:acc>
                    <m:r>
                      <a:rPr lang="vi-VN" sz="1500" b="1" i="1">
                        <a:solidFill>
                          <a:srgbClr val="EC8773"/>
                        </a:solidFill>
                        <a:effectLst/>
                        <a:latin typeface="Cambria Math" panose="02040503050406030204" pitchFamily="18" charset="0"/>
                        <a:ea typeface="Arial" panose="020B0604020202020204" pitchFamily="34" charset="0"/>
                        <a:cs typeface="Times New Roman" panose="02020603050405020304" pitchFamily="18" charset="0"/>
                      </a:rPr>
                      <m:t>=</m:t>
                    </m:r>
                    <m:r>
                      <a:rPr lang="en-US" sz="1500" b="1" i="1" smtClean="0">
                        <a:solidFill>
                          <a:srgbClr val="EC8773"/>
                        </a:solidFill>
                        <a:effectLst/>
                        <a:latin typeface="Cambria Math" panose="02040503050406030204" pitchFamily="18" charset="0"/>
                        <a:ea typeface="Arial" panose="020B0604020202020204" pitchFamily="34" charset="0"/>
                        <a:cs typeface="Times New Roman" panose="02020603050405020304" pitchFamily="18" charset="0"/>
                      </a:rPr>
                      <m:t>𝟓</m:t>
                    </m:r>
                    <m:r>
                      <a:rPr lang="vi-VN" sz="1500" b="1" i="1">
                        <a:solidFill>
                          <a:srgbClr val="EC8773"/>
                        </a:solidFill>
                        <a:latin typeface="Cambria Math" panose="02040503050406030204" pitchFamily="18" charset="0"/>
                        <a:ea typeface="Arial" panose="020B0604020202020204" pitchFamily="34" charset="0"/>
                        <a:cs typeface="Times New Roman" panose="02020603050405020304" pitchFamily="18" charset="0"/>
                      </a:rPr>
                      <m:t>&gt;</m:t>
                    </m:r>
                    <m:r>
                      <a:rPr lang="vi-VN" sz="1500" b="1" i="1">
                        <a:solidFill>
                          <a:srgbClr val="EC8773"/>
                        </a:solidFill>
                        <a:effectLst/>
                        <a:latin typeface="Cambria Math" panose="02040503050406030204" pitchFamily="18" charset="0"/>
                        <a:ea typeface="Arial" panose="020B0604020202020204" pitchFamily="34" charset="0"/>
                        <a:cs typeface="Times New Roman" panose="02020603050405020304" pitchFamily="18" charset="0"/>
                      </a:rPr>
                      <m:t>𝟎</m:t>
                    </m:r>
                  </m:oMath>
                </a14:m>
                <a:r>
                  <a:rPr lang="en-US" sz="1500" b="1" dirty="0">
                    <a:solidFill>
                      <a:srgbClr val="EC8773"/>
                    </a:solidFill>
                    <a:effectLst/>
                    <a:latin typeface="Arial" panose="020B0604020202020204" pitchFamily="34" charset="0"/>
                    <a:ea typeface="Arial" panose="020B0604020202020204" pitchFamily="34" charset="0"/>
                    <a:cs typeface="Times New Roman" panose="02020603050405020304" pitchFamily="18" charset="0"/>
                  </a:rPr>
                  <a:t>, </a:t>
                </a:r>
                <a:r>
                  <a:rPr lang="en-US" sz="1500" b="1" dirty="0">
                    <a:solidFill>
                      <a:schemeClr val="tx1"/>
                    </a:solidFill>
                    <a:effectLst/>
                    <a:latin typeface="Arial" panose="020B0604020202020204" pitchFamily="34" charset="0"/>
                    <a:ea typeface="Arial" panose="020B0604020202020204" pitchFamily="34" charset="0"/>
                    <a:cs typeface="Times New Roman" panose="02020603050405020304" pitchFamily="18" charset="0"/>
                  </a:rPr>
                  <a:t>U = {A,B,D,</a:t>
                </a:r>
                <a:r>
                  <a:rPr lang="en-US" sz="1500" b="1" dirty="0">
                    <a:solidFill>
                      <a:srgbClr val="FF0000"/>
                    </a:solidFill>
                    <a:effectLst/>
                    <a:latin typeface="Arial" panose="020B0604020202020204" pitchFamily="34" charset="0"/>
                    <a:ea typeface="Arial" panose="020B0604020202020204" pitchFamily="34" charset="0"/>
                    <a:cs typeface="Times New Roman" panose="02020603050405020304" pitchFamily="18" charset="0"/>
                  </a:rPr>
                  <a:t>G</a:t>
                </a:r>
                <a:r>
                  <a:rPr lang="en-US" sz="1500" b="1" dirty="0">
                    <a:solidFill>
                      <a:schemeClr val="tx1"/>
                    </a:solidFill>
                    <a:effectLst/>
                    <a:latin typeface="Arial" panose="020B0604020202020204" pitchFamily="34" charset="0"/>
                    <a:ea typeface="Arial" panose="020B0604020202020204" pitchFamily="34" charset="0"/>
                    <a:cs typeface="Times New Roman" panose="02020603050405020304" pitchFamily="18" charset="0"/>
                  </a:rPr>
                  <a:t>,E}</a:t>
                </a:r>
              </a:p>
              <a:p>
                <a:pPr>
                  <a:lnSpc>
                    <a:spcPct val="107000"/>
                  </a:lnSpc>
                </a:pPr>
                <a14:m>
                  <m:oMath xmlns:m="http://schemas.openxmlformats.org/officeDocument/2006/math">
                    <m:acc>
                      <m:accPr>
                        <m:chr m:val="⃗"/>
                        <m:ctrlPr>
                          <a:rPr lang="vi-VN" sz="1500" b="1" i="1" smtClean="0">
                            <a:solidFill>
                              <a:srgbClr val="EC8773"/>
                            </a:solidFill>
                            <a:effectLst/>
                            <a:latin typeface="Cambria Math" panose="02040503050406030204" pitchFamily="18" charset="0"/>
                            <a:ea typeface="Arial" panose="020B0604020202020204" pitchFamily="34" charset="0"/>
                            <a:cs typeface="Times New Roman" panose="02020603050405020304" pitchFamily="18" charset="0"/>
                          </a:rPr>
                        </m:ctrlPr>
                      </m:accPr>
                      <m:e>
                        <m:r>
                          <a:rPr lang="en-US" sz="1500" b="1" i="1" smtClean="0">
                            <a:solidFill>
                              <a:srgbClr val="EC8773"/>
                            </a:solidFill>
                            <a:effectLst/>
                            <a:latin typeface="Cambria Math" panose="02040503050406030204" pitchFamily="18" charset="0"/>
                            <a:ea typeface="Arial" panose="020B0604020202020204" pitchFamily="34" charset="0"/>
                            <a:cs typeface="Times New Roman" panose="02020603050405020304" pitchFamily="18" charset="0"/>
                          </a:rPr>
                          <m:t>𝑩𝑫</m:t>
                        </m:r>
                      </m:e>
                    </m:acc>
                    <m:r>
                      <a:rPr lang="vi-VN" sz="1500" b="1" i="1">
                        <a:solidFill>
                          <a:srgbClr val="EC8773"/>
                        </a:solidFill>
                        <a:effectLst/>
                        <a:latin typeface="Cambria Math" panose="02040503050406030204" pitchFamily="18" charset="0"/>
                        <a:ea typeface="Arial" panose="020B0604020202020204" pitchFamily="34" charset="0"/>
                        <a:cs typeface="Times New Roman" panose="02020603050405020304" pitchFamily="18" charset="0"/>
                      </a:rPr>
                      <m:t>×</m:t>
                    </m:r>
                    <m:acc>
                      <m:accPr>
                        <m:chr m:val="⃗"/>
                        <m:ctrlPr>
                          <a:rPr lang="vi-VN" sz="1500" b="1" i="1">
                            <a:solidFill>
                              <a:srgbClr val="EC8773"/>
                            </a:solidFill>
                            <a:effectLst/>
                            <a:latin typeface="Cambria Math" panose="02040503050406030204" pitchFamily="18" charset="0"/>
                            <a:ea typeface="Arial" panose="020B0604020202020204" pitchFamily="34" charset="0"/>
                            <a:cs typeface="Times New Roman" panose="02020603050405020304" pitchFamily="18" charset="0"/>
                          </a:rPr>
                        </m:ctrlPr>
                      </m:accPr>
                      <m:e>
                        <m:r>
                          <a:rPr lang="en-US" sz="1500" b="1" i="1" smtClean="0">
                            <a:solidFill>
                              <a:srgbClr val="EC8773"/>
                            </a:solidFill>
                            <a:effectLst/>
                            <a:latin typeface="Cambria Math" panose="02040503050406030204" pitchFamily="18" charset="0"/>
                            <a:ea typeface="Arial" panose="020B0604020202020204" pitchFamily="34" charset="0"/>
                            <a:cs typeface="Times New Roman" panose="02020603050405020304" pitchFamily="18" charset="0"/>
                          </a:rPr>
                          <m:t>𝑫𝑬</m:t>
                        </m:r>
                      </m:e>
                    </m:acc>
                    <m:r>
                      <a:rPr lang="vi-VN" sz="1500" b="1" i="1">
                        <a:solidFill>
                          <a:srgbClr val="EC8773"/>
                        </a:solidFill>
                        <a:effectLst/>
                        <a:latin typeface="Cambria Math" panose="02040503050406030204" pitchFamily="18" charset="0"/>
                        <a:ea typeface="Arial" panose="020B0604020202020204" pitchFamily="34" charset="0"/>
                        <a:cs typeface="Times New Roman" panose="02020603050405020304" pitchFamily="18" charset="0"/>
                      </a:rPr>
                      <m:t>=</m:t>
                    </m:r>
                    <m:r>
                      <a:rPr lang="en-US" sz="1500" b="1" i="1" smtClean="0">
                        <a:solidFill>
                          <a:srgbClr val="EC8773"/>
                        </a:solidFill>
                        <a:effectLst/>
                        <a:latin typeface="Cambria Math" panose="02040503050406030204" pitchFamily="18" charset="0"/>
                        <a:ea typeface="Arial" panose="020B0604020202020204" pitchFamily="34" charset="0"/>
                        <a:cs typeface="Times New Roman" panose="02020603050405020304" pitchFamily="18" charset="0"/>
                      </a:rPr>
                      <m:t>𝟏</m:t>
                    </m:r>
                    <m:r>
                      <a:rPr lang="vi-VN" sz="1500" b="1" i="1">
                        <a:solidFill>
                          <a:srgbClr val="EC8773"/>
                        </a:solidFill>
                        <a:latin typeface="Cambria Math" panose="02040503050406030204" pitchFamily="18" charset="0"/>
                        <a:ea typeface="Arial" panose="020B0604020202020204" pitchFamily="34" charset="0"/>
                        <a:cs typeface="Times New Roman" panose="02020603050405020304" pitchFamily="18" charset="0"/>
                      </a:rPr>
                      <m:t>&gt;</m:t>
                    </m:r>
                    <m:r>
                      <a:rPr lang="vi-VN" sz="1500" b="1" i="1">
                        <a:solidFill>
                          <a:srgbClr val="EC8773"/>
                        </a:solidFill>
                        <a:effectLst/>
                        <a:latin typeface="Cambria Math" panose="02040503050406030204" pitchFamily="18" charset="0"/>
                        <a:ea typeface="Arial" panose="020B0604020202020204" pitchFamily="34" charset="0"/>
                        <a:cs typeface="Times New Roman" panose="02020603050405020304" pitchFamily="18" charset="0"/>
                      </a:rPr>
                      <m:t>𝟎</m:t>
                    </m:r>
                  </m:oMath>
                </a14:m>
                <a:r>
                  <a:rPr lang="en-US" sz="1500" b="1" i="1" dirty="0">
                    <a:solidFill>
                      <a:srgbClr val="EC8773"/>
                    </a:solidFill>
                    <a:effectLst/>
                    <a:latin typeface="Cambria Math" panose="02040503050406030204" pitchFamily="18" charset="0"/>
                    <a:ea typeface="Arial" panose="020B0604020202020204" pitchFamily="34" charset="0"/>
                    <a:cs typeface="Times New Roman" panose="02020603050405020304" pitchFamily="18" charset="0"/>
                  </a:rPr>
                  <a:t>, </a:t>
                </a:r>
                <a:r>
                  <a:rPr lang="en-US" sz="1500" b="1" dirty="0">
                    <a:solidFill>
                      <a:schemeClr val="tx1"/>
                    </a:solidFill>
                    <a:latin typeface="Arial" panose="020B0604020202020204" pitchFamily="34" charset="0"/>
                    <a:ea typeface="Arial" panose="020B0604020202020204" pitchFamily="34" charset="0"/>
                    <a:cs typeface="Times New Roman" panose="02020603050405020304" pitchFamily="18" charset="0"/>
                  </a:rPr>
                  <a:t>U = {A,B,</a:t>
                </a:r>
                <a:r>
                  <a:rPr lang="en-US" sz="1500" b="1" dirty="0">
                    <a:solidFill>
                      <a:srgbClr val="FF0000"/>
                    </a:solidFill>
                    <a:latin typeface="Arial" panose="020B0604020202020204" pitchFamily="34" charset="0"/>
                    <a:ea typeface="Arial" panose="020B0604020202020204" pitchFamily="34" charset="0"/>
                    <a:cs typeface="Times New Roman" panose="02020603050405020304" pitchFamily="18" charset="0"/>
                  </a:rPr>
                  <a:t>D</a:t>
                </a:r>
                <a:r>
                  <a:rPr lang="en-US" sz="1500" b="1" dirty="0">
                    <a:solidFill>
                      <a:schemeClr val="tx1"/>
                    </a:solidFill>
                    <a:latin typeface="Arial" panose="020B0604020202020204" pitchFamily="34" charset="0"/>
                    <a:ea typeface="Arial" panose="020B0604020202020204" pitchFamily="34" charset="0"/>
                    <a:cs typeface="Times New Roman" panose="02020603050405020304" pitchFamily="18" charset="0"/>
                  </a:rPr>
                  <a:t>,E}</a:t>
                </a:r>
              </a:p>
              <a:p>
                <a:pPr>
                  <a:lnSpc>
                    <a:spcPct val="107000"/>
                  </a:lnSpc>
                </a:pPr>
                <a14:m>
                  <m:oMath xmlns:m="http://schemas.openxmlformats.org/officeDocument/2006/math">
                    <m:acc>
                      <m:accPr>
                        <m:chr m:val="⃗"/>
                        <m:ctrlPr>
                          <a:rPr lang="vi-VN" sz="1500" b="1" i="1" smtClean="0">
                            <a:solidFill>
                              <a:srgbClr val="48B6BF"/>
                            </a:solidFill>
                            <a:latin typeface="Cambria Math" panose="02040503050406030204" pitchFamily="18" charset="0"/>
                            <a:ea typeface="Arial" panose="020B0604020202020204" pitchFamily="34" charset="0"/>
                            <a:cs typeface="Times New Roman" panose="02020603050405020304" pitchFamily="18" charset="0"/>
                          </a:rPr>
                        </m:ctrlPr>
                      </m:accPr>
                      <m:e>
                        <m:r>
                          <a:rPr lang="en-US" sz="1500" b="1" i="1" smtClean="0">
                            <a:solidFill>
                              <a:srgbClr val="48B6BF"/>
                            </a:solidFill>
                            <a:latin typeface="Cambria Math" panose="02040503050406030204" pitchFamily="18" charset="0"/>
                            <a:ea typeface="Arial" panose="020B0604020202020204" pitchFamily="34" charset="0"/>
                            <a:cs typeface="Times New Roman" panose="02020603050405020304" pitchFamily="18" charset="0"/>
                          </a:rPr>
                          <m:t>𝑨𝑩</m:t>
                        </m:r>
                      </m:e>
                    </m:acc>
                    <m:r>
                      <a:rPr lang="vi-VN" sz="1500" b="1" i="1">
                        <a:solidFill>
                          <a:srgbClr val="48B6BF"/>
                        </a:solidFill>
                        <a:latin typeface="Cambria Math" panose="02040503050406030204" pitchFamily="18" charset="0"/>
                        <a:ea typeface="Arial" panose="020B0604020202020204" pitchFamily="34" charset="0"/>
                        <a:cs typeface="Times New Roman" panose="02020603050405020304" pitchFamily="18" charset="0"/>
                      </a:rPr>
                      <m:t>×</m:t>
                    </m:r>
                    <m:acc>
                      <m:accPr>
                        <m:chr m:val="⃗"/>
                        <m:ctrlPr>
                          <a:rPr lang="vi-VN" sz="1500" b="1" i="1">
                            <a:solidFill>
                              <a:srgbClr val="48B6BF"/>
                            </a:solidFill>
                            <a:latin typeface="Cambria Math" panose="02040503050406030204" pitchFamily="18" charset="0"/>
                            <a:ea typeface="Arial" panose="020B0604020202020204" pitchFamily="34" charset="0"/>
                            <a:cs typeface="Times New Roman" panose="02020603050405020304" pitchFamily="18" charset="0"/>
                          </a:rPr>
                        </m:ctrlPr>
                      </m:accPr>
                      <m:e>
                        <m:r>
                          <a:rPr lang="en-US" sz="1500" b="1" i="1" smtClean="0">
                            <a:solidFill>
                              <a:srgbClr val="48B6BF"/>
                            </a:solidFill>
                            <a:latin typeface="Cambria Math" panose="02040503050406030204" pitchFamily="18" charset="0"/>
                            <a:ea typeface="Arial" panose="020B0604020202020204" pitchFamily="34" charset="0"/>
                            <a:cs typeface="Times New Roman" panose="02020603050405020304" pitchFamily="18" charset="0"/>
                          </a:rPr>
                          <m:t>𝑩𝑬</m:t>
                        </m:r>
                      </m:e>
                    </m:acc>
                    <m:r>
                      <a:rPr lang="vi-VN" sz="1500" b="1" i="1">
                        <a:solidFill>
                          <a:srgbClr val="48B6BF"/>
                        </a:solidFill>
                        <a:latin typeface="Cambria Math" panose="02040503050406030204" pitchFamily="18" charset="0"/>
                        <a:ea typeface="Arial" panose="020B0604020202020204" pitchFamily="34" charset="0"/>
                        <a:cs typeface="Times New Roman" panose="02020603050405020304" pitchFamily="18" charset="0"/>
                      </a:rPr>
                      <m:t>=</m:t>
                    </m:r>
                    <m:r>
                      <a:rPr lang="en-US" sz="1500" b="1" i="1" smtClean="0">
                        <a:solidFill>
                          <a:srgbClr val="48B6BF"/>
                        </a:solidFill>
                        <a:latin typeface="Cambria Math" panose="02040503050406030204" pitchFamily="18" charset="0"/>
                        <a:ea typeface="Arial" panose="020B0604020202020204" pitchFamily="34" charset="0"/>
                        <a:cs typeface="Times New Roman" panose="02020603050405020304" pitchFamily="18" charset="0"/>
                      </a:rPr>
                      <m:t>−</m:t>
                    </m:r>
                    <m:r>
                      <a:rPr lang="en-US" sz="1500" b="1" i="1" smtClean="0">
                        <a:solidFill>
                          <a:srgbClr val="48B6BF"/>
                        </a:solidFill>
                        <a:latin typeface="Cambria Math" panose="02040503050406030204" pitchFamily="18" charset="0"/>
                        <a:ea typeface="Arial" panose="020B0604020202020204" pitchFamily="34" charset="0"/>
                        <a:cs typeface="Times New Roman" panose="02020603050405020304" pitchFamily="18" charset="0"/>
                      </a:rPr>
                      <m:t>𝟏𝟎</m:t>
                    </m:r>
                    <m:r>
                      <a:rPr lang="en-US" sz="1500" b="1" i="1" smtClean="0">
                        <a:solidFill>
                          <a:srgbClr val="48B6BF"/>
                        </a:solidFill>
                        <a:latin typeface="Cambria Math" panose="02040503050406030204" pitchFamily="18" charset="0"/>
                        <a:ea typeface="Arial" panose="020B0604020202020204" pitchFamily="34" charset="0"/>
                        <a:cs typeface="Times New Roman" panose="02020603050405020304" pitchFamily="18" charset="0"/>
                      </a:rPr>
                      <m:t>&lt;</m:t>
                    </m:r>
                    <m:r>
                      <a:rPr lang="vi-VN" sz="1500" b="1" i="1">
                        <a:solidFill>
                          <a:srgbClr val="48B6BF"/>
                        </a:solidFill>
                        <a:latin typeface="Cambria Math" panose="02040503050406030204" pitchFamily="18" charset="0"/>
                        <a:ea typeface="Arial" panose="020B0604020202020204" pitchFamily="34" charset="0"/>
                        <a:cs typeface="Times New Roman" panose="02020603050405020304" pitchFamily="18" charset="0"/>
                      </a:rPr>
                      <m:t>𝟎</m:t>
                    </m:r>
                  </m:oMath>
                </a14:m>
                <a:r>
                  <a:rPr lang="en-US" sz="1500" b="1" i="1" dirty="0">
                    <a:solidFill>
                      <a:srgbClr val="48B6BF"/>
                    </a:solidFill>
                    <a:latin typeface="Cambria Math" panose="02040503050406030204" pitchFamily="18" charset="0"/>
                    <a:ea typeface="Arial" panose="020B0604020202020204" pitchFamily="34" charset="0"/>
                    <a:cs typeface="Times New Roman" panose="02020603050405020304" pitchFamily="18" charset="0"/>
                  </a:rPr>
                  <a:t>, </a:t>
                </a:r>
                <a:r>
                  <a:rPr lang="en-US" sz="1500" b="1" dirty="0">
                    <a:solidFill>
                      <a:schemeClr val="tx1"/>
                    </a:solidFill>
                    <a:latin typeface="Arial" panose="020B0604020202020204" pitchFamily="34" charset="0"/>
                    <a:ea typeface="Arial" panose="020B0604020202020204" pitchFamily="34" charset="0"/>
                    <a:cs typeface="Times New Roman" panose="02020603050405020304" pitchFamily="18" charset="0"/>
                  </a:rPr>
                  <a:t>U = {A,B,E}</a:t>
                </a:r>
                <a:endParaRPr lang="en-US" sz="1500" b="1" i="1" dirty="0">
                  <a:solidFill>
                    <a:srgbClr val="EC8773"/>
                  </a:solidFill>
                  <a:effectLst/>
                  <a:latin typeface="Cambria Math" panose="02040503050406030204" pitchFamily="18" charset="0"/>
                  <a:ea typeface="Arial" panose="020B0604020202020204" pitchFamily="34" charset="0"/>
                  <a:cs typeface="Times New Roman" panose="02020603050405020304" pitchFamily="18" charset="0"/>
                </a:endParaRPr>
              </a:p>
              <a:p>
                <a:pPr>
                  <a:lnSpc>
                    <a:spcPct val="107000"/>
                  </a:lnSpc>
                </a:pPr>
                <a14:m>
                  <m:oMath xmlns:m="http://schemas.openxmlformats.org/officeDocument/2006/math">
                    <m:acc>
                      <m:accPr>
                        <m:chr m:val="⃗"/>
                        <m:ctrlPr>
                          <a:rPr lang="vi-VN" sz="1500" b="1" i="1" smtClean="0">
                            <a:solidFill>
                              <a:srgbClr val="57BAAF"/>
                            </a:solidFill>
                            <a:effectLst/>
                            <a:latin typeface="Cambria Math" panose="02040503050406030204" pitchFamily="18" charset="0"/>
                            <a:ea typeface="Arial" panose="020B0604020202020204" pitchFamily="34" charset="0"/>
                            <a:cs typeface="Times New Roman" panose="02020603050405020304" pitchFamily="18" charset="0"/>
                          </a:rPr>
                        </m:ctrlPr>
                      </m:accPr>
                      <m:e>
                        <m:r>
                          <a:rPr lang="en-US" sz="1500" b="1" i="1" smtClean="0">
                            <a:solidFill>
                              <a:srgbClr val="57BAAF"/>
                            </a:solidFill>
                            <a:effectLst/>
                            <a:latin typeface="Cambria Math" panose="02040503050406030204" pitchFamily="18" charset="0"/>
                            <a:ea typeface="Arial" panose="020B0604020202020204" pitchFamily="34" charset="0"/>
                            <a:cs typeface="Times New Roman" panose="02020603050405020304" pitchFamily="18" charset="0"/>
                          </a:rPr>
                          <m:t>𝑩𝑬</m:t>
                        </m:r>
                      </m:e>
                    </m:acc>
                    <m:r>
                      <a:rPr lang="vi-VN" sz="1500" b="1" i="1">
                        <a:solidFill>
                          <a:srgbClr val="57BAAF"/>
                        </a:solidFill>
                        <a:effectLst/>
                        <a:latin typeface="Cambria Math" panose="02040503050406030204" pitchFamily="18" charset="0"/>
                        <a:ea typeface="Arial" panose="020B0604020202020204" pitchFamily="34" charset="0"/>
                        <a:cs typeface="Times New Roman" panose="02020603050405020304" pitchFamily="18" charset="0"/>
                      </a:rPr>
                      <m:t>×</m:t>
                    </m:r>
                    <m:acc>
                      <m:accPr>
                        <m:chr m:val="⃗"/>
                        <m:ctrlPr>
                          <a:rPr lang="vi-VN" sz="1500" b="1" i="1">
                            <a:solidFill>
                              <a:srgbClr val="57BAAF"/>
                            </a:solidFill>
                            <a:effectLst/>
                            <a:latin typeface="Cambria Math" panose="02040503050406030204" pitchFamily="18" charset="0"/>
                            <a:ea typeface="Arial" panose="020B0604020202020204" pitchFamily="34" charset="0"/>
                            <a:cs typeface="Times New Roman" panose="02020603050405020304" pitchFamily="18" charset="0"/>
                          </a:rPr>
                        </m:ctrlPr>
                      </m:accPr>
                      <m:e>
                        <m:r>
                          <a:rPr lang="en-US" sz="1500" b="1" i="1" smtClean="0">
                            <a:solidFill>
                              <a:srgbClr val="57BAAF"/>
                            </a:solidFill>
                            <a:effectLst/>
                            <a:latin typeface="Cambria Math" panose="02040503050406030204" pitchFamily="18" charset="0"/>
                            <a:ea typeface="Arial" panose="020B0604020202020204" pitchFamily="34" charset="0"/>
                            <a:cs typeface="Times New Roman" panose="02020603050405020304" pitchFamily="18" charset="0"/>
                          </a:rPr>
                          <m:t>𝑬𝑭</m:t>
                        </m:r>
                      </m:e>
                    </m:acc>
                    <m:r>
                      <a:rPr lang="vi-VN" sz="1500" b="1" i="1">
                        <a:solidFill>
                          <a:srgbClr val="57BAAF"/>
                        </a:solidFill>
                        <a:effectLst/>
                        <a:latin typeface="Cambria Math" panose="02040503050406030204" pitchFamily="18" charset="0"/>
                        <a:ea typeface="Arial" panose="020B0604020202020204" pitchFamily="34" charset="0"/>
                        <a:cs typeface="Times New Roman" panose="02020603050405020304" pitchFamily="18" charset="0"/>
                      </a:rPr>
                      <m:t>=</m:t>
                    </m:r>
                    <m:r>
                      <a:rPr lang="en-US" sz="1500" b="1" i="1" smtClean="0">
                        <a:solidFill>
                          <a:srgbClr val="57BAAF"/>
                        </a:solidFill>
                        <a:effectLst/>
                        <a:latin typeface="Cambria Math" panose="02040503050406030204" pitchFamily="18" charset="0"/>
                        <a:ea typeface="Arial" panose="020B0604020202020204" pitchFamily="34" charset="0"/>
                        <a:cs typeface="Times New Roman" panose="02020603050405020304" pitchFamily="18" charset="0"/>
                      </a:rPr>
                      <m:t>−</m:t>
                    </m:r>
                    <m:r>
                      <a:rPr lang="en-US" sz="1500" b="1" i="1" smtClean="0">
                        <a:solidFill>
                          <a:srgbClr val="57BAAF"/>
                        </a:solidFill>
                        <a:effectLst/>
                        <a:latin typeface="Cambria Math" panose="02040503050406030204" pitchFamily="18" charset="0"/>
                        <a:ea typeface="Arial" panose="020B0604020202020204" pitchFamily="34" charset="0"/>
                        <a:cs typeface="Times New Roman" panose="02020603050405020304" pitchFamily="18" charset="0"/>
                      </a:rPr>
                      <m:t>𝟖</m:t>
                    </m:r>
                    <m:r>
                      <a:rPr lang="en-US" sz="1500" b="1" i="1" smtClean="0">
                        <a:solidFill>
                          <a:srgbClr val="57BAAF"/>
                        </a:solidFill>
                        <a:effectLst/>
                        <a:latin typeface="Cambria Math" panose="02040503050406030204" pitchFamily="18" charset="0"/>
                        <a:ea typeface="Arial" panose="020B0604020202020204" pitchFamily="34" charset="0"/>
                        <a:cs typeface="Times New Roman" panose="02020603050405020304" pitchFamily="18" charset="0"/>
                      </a:rPr>
                      <m:t>&lt;</m:t>
                    </m:r>
                    <m:r>
                      <a:rPr lang="vi-VN" sz="1500" b="1" i="1">
                        <a:solidFill>
                          <a:srgbClr val="57BAAF"/>
                        </a:solidFill>
                        <a:effectLst/>
                        <a:latin typeface="Cambria Math" panose="02040503050406030204" pitchFamily="18" charset="0"/>
                        <a:ea typeface="Arial" panose="020B0604020202020204" pitchFamily="34" charset="0"/>
                        <a:cs typeface="Times New Roman" panose="02020603050405020304" pitchFamily="18" charset="0"/>
                      </a:rPr>
                      <m:t>𝟎</m:t>
                    </m:r>
                  </m:oMath>
                </a14:m>
                <a:r>
                  <a:rPr lang="en-US" sz="1500" b="1" dirty="0">
                    <a:solidFill>
                      <a:srgbClr val="57BAAF"/>
                    </a:solidFill>
                    <a:effectLst/>
                    <a:latin typeface="Arial" panose="020B0604020202020204" pitchFamily="34" charset="0"/>
                    <a:ea typeface="Arial" panose="020B0604020202020204" pitchFamily="34" charset="0"/>
                    <a:cs typeface="Times New Roman" panose="02020603050405020304" pitchFamily="18" charset="0"/>
                  </a:rPr>
                  <a:t>, </a:t>
                </a:r>
                <a:r>
                  <a:rPr lang="en-US" sz="1500" b="1" dirty="0">
                    <a:solidFill>
                      <a:schemeClr val="tx1"/>
                    </a:solidFill>
                    <a:latin typeface="Arial" panose="020B0604020202020204" pitchFamily="34" charset="0"/>
                    <a:ea typeface="Arial" panose="020B0604020202020204" pitchFamily="34" charset="0"/>
                    <a:cs typeface="Times New Roman" panose="02020603050405020304" pitchFamily="18" charset="0"/>
                  </a:rPr>
                  <a:t>U = {A,B,E,F}</a:t>
                </a:r>
                <a:endParaRPr lang="en-US" sz="1500" b="1" dirty="0">
                  <a:solidFill>
                    <a:srgbClr val="57BAAF"/>
                  </a:solidFill>
                  <a:effectLst/>
                  <a:latin typeface="Arial" panose="020B0604020202020204" pitchFamily="34" charset="0"/>
                  <a:ea typeface="Arial" panose="020B0604020202020204" pitchFamily="34" charset="0"/>
                  <a:cs typeface="Times New Roman" panose="02020603050405020304" pitchFamily="18" charset="0"/>
                </a:endParaRPr>
              </a:p>
              <a:p>
                <a:pPr>
                  <a:lnSpc>
                    <a:spcPct val="107000"/>
                  </a:lnSpc>
                  <a:spcAft>
                    <a:spcPts val="800"/>
                  </a:spcAft>
                  <a:buFont typeface="Symbol" panose="05050102010706020507" pitchFamily="18" charset="2"/>
                  <a:buChar char="Þ"/>
                </a:pPr>
                <a:r>
                  <a:rPr lang="en-US" sz="1500" b="1" dirty="0">
                    <a:latin typeface="Segoe UI Semibold" panose="020B0702040204020203" pitchFamily="34" charset="0"/>
                    <a:ea typeface="Arial" panose="020B0604020202020204" pitchFamily="34" charset="0"/>
                    <a:cs typeface="Segoe UI Semibold" panose="020B0702040204020203" pitchFamily="34" charset="0"/>
                  </a:rPr>
                  <a:t>Bao </a:t>
                </a:r>
                <a:r>
                  <a:rPr lang="en-US" sz="1500" b="1" dirty="0" err="1">
                    <a:latin typeface="Segoe UI Semibold" panose="020B0702040204020203" pitchFamily="34" charset="0"/>
                    <a:ea typeface="Arial" panose="020B0604020202020204" pitchFamily="34" charset="0"/>
                    <a:cs typeface="Segoe UI Semibold" panose="020B0702040204020203" pitchFamily="34" charset="0"/>
                  </a:rPr>
                  <a:t>trên</a:t>
                </a:r>
                <a:r>
                  <a:rPr lang="en-US" sz="1500" b="1" dirty="0">
                    <a:latin typeface="Segoe UI Semibold" panose="020B0702040204020203" pitchFamily="34" charset="0"/>
                    <a:ea typeface="Arial" panose="020B0604020202020204" pitchFamily="34" charset="0"/>
                    <a:cs typeface="Segoe UI Semibold" panose="020B0702040204020203" pitchFamily="34" charset="0"/>
                  </a:rPr>
                  <a:t> </a:t>
                </a:r>
                <a:r>
                  <a:rPr lang="en-US" sz="1500" b="1" dirty="0" err="1">
                    <a:latin typeface="Segoe UI Semibold" panose="020B0702040204020203" pitchFamily="34" charset="0"/>
                    <a:ea typeface="Arial" panose="020B0604020202020204" pitchFamily="34" charset="0"/>
                    <a:cs typeface="Segoe UI Semibold" panose="020B0702040204020203" pitchFamily="34" charset="0"/>
                  </a:rPr>
                  <a:t>gồm</a:t>
                </a:r>
                <a:r>
                  <a:rPr lang="en-US" sz="1500" b="1" dirty="0">
                    <a:latin typeface="Segoe UI Semibold" panose="020B0702040204020203" pitchFamily="34" charset="0"/>
                    <a:ea typeface="Arial" panose="020B0604020202020204" pitchFamily="34" charset="0"/>
                    <a:cs typeface="Segoe UI Semibold" panose="020B0702040204020203" pitchFamily="34" charset="0"/>
                  </a:rPr>
                  <a:t>: A, B, E, </a:t>
                </a:r>
                <a:r>
                  <a:rPr lang="en-US" sz="1500" b="1" dirty="0" err="1">
                    <a:latin typeface="Segoe UI Semibold" panose="020B0702040204020203" pitchFamily="34" charset="0"/>
                    <a:ea typeface="Arial" panose="020B0604020202020204" pitchFamily="34" charset="0"/>
                    <a:cs typeface="Segoe UI Semibold" panose="020B0702040204020203" pitchFamily="34" charset="0"/>
                  </a:rPr>
                  <a:t>F</a:t>
                </a:r>
                <a:endParaRPr lang="en-US" sz="1500" b="1" dirty="0">
                  <a:effectLst/>
                  <a:latin typeface="Segoe UI Semibold" panose="020B0702040204020203" pitchFamily="34" charset="0"/>
                  <a:ea typeface="Arial" panose="020B0604020202020204" pitchFamily="34" charset="0"/>
                  <a:cs typeface="Segoe UI Semibold" panose="020B0702040204020203" pitchFamily="34" charset="0"/>
                </a:endParaRPr>
              </a:p>
              <a:p>
                <a:pPr marL="139700" indent="0">
                  <a:lnSpc>
                    <a:spcPct val="107000"/>
                  </a:lnSpc>
                  <a:buNone/>
                </a:pPr>
                <a:r>
                  <a:rPr lang="en-US" sz="1500" b="1" dirty="0">
                    <a:latin typeface="Segoe UI Semibold" panose="020B0702040204020203" pitchFamily="34" charset="0"/>
                    <a:cs typeface="Segoe UI Semibold" panose="020B0702040204020203" pitchFamily="34" charset="0"/>
                  </a:rPr>
                  <a:t>Bao </a:t>
                </a:r>
                <a:r>
                  <a:rPr lang="vi-VN" sz="1500" b="1" dirty="0">
                    <a:latin typeface="Segoe UI Semibold" panose="020B0702040204020203" pitchFamily="34" charset="0"/>
                    <a:cs typeface="Segoe UI Semibold" panose="020B0702040204020203" pitchFamily="34" charset="0"/>
                  </a:rPr>
                  <a:t>dưới</a:t>
                </a:r>
                <a:r>
                  <a:rPr lang="en-US" sz="1500" b="1" dirty="0">
                    <a:latin typeface="Segoe UI Semibold" panose="020B0702040204020203" pitchFamily="34" charset="0"/>
                    <a:cs typeface="Segoe UI Semibold" panose="020B0702040204020203" pitchFamily="34" charset="0"/>
                  </a:rPr>
                  <a:t>: </a:t>
                </a:r>
                <a:r>
                  <a:rPr lang="en-US" sz="1500" b="1" dirty="0" err="1">
                    <a:latin typeface="Segoe UI Semibold" panose="020B0702040204020203" pitchFamily="34" charset="0"/>
                    <a:cs typeface="Segoe UI Semibold" panose="020B0702040204020203" pitchFamily="34" charset="0"/>
                  </a:rPr>
                  <a:t>ngược</a:t>
                </a:r>
                <a:r>
                  <a:rPr lang="en-US" sz="1500" b="1" dirty="0">
                    <a:latin typeface="Segoe UI Semibold" panose="020B0702040204020203" pitchFamily="34" charset="0"/>
                    <a:cs typeface="Segoe UI Semibold" panose="020B0702040204020203" pitchFamily="34" charset="0"/>
                  </a:rPr>
                  <a:t> </a:t>
                </a:r>
                <a:r>
                  <a:rPr lang="en-US" sz="1500" b="1" dirty="0" err="1">
                    <a:latin typeface="Segoe UI Semibold" panose="020B0702040204020203" pitchFamily="34" charset="0"/>
                    <a:cs typeface="Segoe UI Semibold" panose="020B0702040204020203" pitchFamily="34" charset="0"/>
                  </a:rPr>
                  <a:t>lại</a:t>
                </a:r>
                <a:r>
                  <a:rPr lang="en-US" sz="1500" b="1" dirty="0">
                    <a:latin typeface="Segoe UI Semibold" panose="020B0702040204020203" pitchFamily="34" charset="0"/>
                    <a:cs typeface="Segoe UI Semibold" panose="020B0702040204020203" pitchFamily="34" charset="0"/>
                  </a:rPr>
                  <a:t> (F-&gt;A).</a:t>
                </a:r>
              </a:p>
              <a:p>
                <a:pPr>
                  <a:lnSpc>
                    <a:spcPct val="107000"/>
                  </a:lnSpc>
                </a:pPr>
                <a14:m>
                  <m:oMath xmlns:m="http://schemas.openxmlformats.org/officeDocument/2006/math">
                    <m:acc>
                      <m:accPr>
                        <m:chr m:val="⃗"/>
                        <m:ctrlPr>
                          <a:rPr lang="vi-VN" sz="1500" b="1" i="1">
                            <a:solidFill>
                              <a:srgbClr val="57BAAF"/>
                            </a:solidFill>
                            <a:latin typeface="Cambria Math" panose="02040503050406030204" pitchFamily="18" charset="0"/>
                            <a:ea typeface="Arial" panose="020B0604020202020204" pitchFamily="34" charset="0"/>
                            <a:cs typeface="Times New Roman" panose="02020603050405020304" pitchFamily="18" charset="0"/>
                          </a:rPr>
                        </m:ctrlPr>
                      </m:accPr>
                      <m:e>
                        <m:r>
                          <a:rPr lang="en-US" sz="1500" b="1" i="1" smtClean="0">
                            <a:solidFill>
                              <a:srgbClr val="57BAAF"/>
                            </a:solidFill>
                            <a:latin typeface="Cambria Math" panose="02040503050406030204" pitchFamily="18" charset="0"/>
                            <a:ea typeface="Arial" panose="020B0604020202020204" pitchFamily="34" charset="0"/>
                            <a:cs typeface="Times New Roman" panose="02020603050405020304" pitchFamily="18" charset="0"/>
                          </a:rPr>
                          <m:t>𝑭𝑮</m:t>
                        </m:r>
                      </m:e>
                    </m:acc>
                    <m:r>
                      <a:rPr lang="vi-VN" sz="1500" b="1" i="1">
                        <a:solidFill>
                          <a:srgbClr val="57BAAF"/>
                        </a:solidFill>
                        <a:latin typeface="Cambria Math" panose="02040503050406030204" pitchFamily="18" charset="0"/>
                        <a:ea typeface="Arial" panose="020B0604020202020204" pitchFamily="34" charset="0"/>
                        <a:cs typeface="Times New Roman" panose="02020603050405020304" pitchFamily="18" charset="0"/>
                      </a:rPr>
                      <m:t>×</m:t>
                    </m:r>
                    <m:acc>
                      <m:accPr>
                        <m:chr m:val="⃗"/>
                        <m:ctrlPr>
                          <a:rPr lang="vi-VN" sz="1500" b="1" i="1">
                            <a:solidFill>
                              <a:srgbClr val="57BAAF"/>
                            </a:solidFill>
                            <a:latin typeface="Cambria Math" panose="02040503050406030204" pitchFamily="18" charset="0"/>
                            <a:ea typeface="Arial" panose="020B0604020202020204" pitchFamily="34" charset="0"/>
                            <a:cs typeface="Times New Roman" panose="02020603050405020304" pitchFamily="18" charset="0"/>
                          </a:rPr>
                        </m:ctrlPr>
                      </m:accPr>
                      <m:e>
                        <m:r>
                          <a:rPr lang="en-US" sz="1500" b="1" i="1" smtClean="0">
                            <a:solidFill>
                              <a:srgbClr val="57BAAF"/>
                            </a:solidFill>
                            <a:latin typeface="Cambria Math" panose="02040503050406030204" pitchFamily="18" charset="0"/>
                            <a:ea typeface="Arial" panose="020B0604020202020204" pitchFamily="34" charset="0"/>
                            <a:cs typeface="Times New Roman" panose="02020603050405020304" pitchFamily="18" charset="0"/>
                          </a:rPr>
                          <m:t>𝑮𝑫</m:t>
                        </m:r>
                      </m:e>
                    </m:acc>
                    <m:r>
                      <a:rPr lang="vi-VN" sz="1500" b="1" i="1">
                        <a:solidFill>
                          <a:srgbClr val="57BAAF"/>
                        </a:solidFill>
                        <a:latin typeface="Cambria Math" panose="02040503050406030204" pitchFamily="18" charset="0"/>
                        <a:ea typeface="Arial" panose="020B0604020202020204" pitchFamily="34" charset="0"/>
                        <a:cs typeface="Times New Roman" panose="02020603050405020304" pitchFamily="18" charset="0"/>
                      </a:rPr>
                      <m:t>=−</m:t>
                    </m:r>
                    <m:r>
                      <a:rPr lang="en-US" sz="1500" b="1" i="1" smtClean="0">
                        <a:solidFill>
                          <a:srgbClr val="57BAAF"/>
                        </a:solidFill>
                        <a:latin typeface="Cambria Math" panose="02040503050406030204" pitchFamily="18" charset="0"/>
                        <a:ea typeface="Arial" panose="020B0604020202020204" pitchFamily="34" charset="0"/>
                        <a:cs typeface="Times New Roman" panose="02020603050405020304" pitchFamily="18" charset="0"/>
                      </a:rPr>
                      <m:t>𝟕</m:t>
                    </m:r>
                    <m:r>
                      <a:rPr lang="vi-VN" sz="1500" b="1" i="1">
                        <a:solidFill>
                          <a:srgbClr val="57BAAF"/>
                        </a:solidFill>
                        <a:latin typeface="Cambria Math" panose="02040503050406030204" pitchFamily="18" charset="0"/>
                        <a:ea typeface="Arial" panose="020B0604020202020204" pitchFamily="34" charset="0"/>
                        <a:cs typeface="Times New Roman" panose="02020603050405020304" pitchFamily="18" charset="0"/>
                      </a:rPr>
                      <m:t>&lt;</m:t>
                    </m:r>
                    <m:r>
                      <a:rPr lang="vi-VN" sz="1500" b="1" i="1">
                        <a:solidFill>
                          <a:srgbClr val="57BAAF"/>
                        </a:solidFill>
                        <a:latin typeface="Cambria Math" panose="02040503050406030204" pitchFamily="18" charset="0"/>
                        <a:ea typeface="Arial" panose="020B0604020202020204" pitchFamily="34" charset="0"/>
                        <a:cs typeface="Times New Roman" panose="02020603050405020304" pitchFamily="18" charset="0"/>
                      </a:rPr>
                      <m:t>𝟎</m:t>
                    </m:r>
                  </m:oMath>
                </a14:m>
                <a:r>
                  <a:rPr lang="en-US" sz="1500" b="1" dirty="0">
                    <a:solidFill>
                      <a:srgbClr val="57BAAF"/>
                    </a:solidFill>
                    <a:latin typeface="Arial" panose="020B0604020202020204" pitchFamily="34" charset="0"/>
                    <a:ea typeface="Arial" panose="020B0604020202020204" pitchFamily="34" charset="0"/>
                    <a:cs typeface="Times New Roman" panose="02020603050405020304" pitchFamily="18" charset="0"/>
                  </a:rPr>
                  <a:t> , </a:t>
                </a:r>
                <a:r>
                  <a:rPr lang="en-US" sz="1500" b="1" dirty="0">
                    <a:solidFill>
                      <a:schemeClr val="tx1"/>
                    </a:solidFill>
                    <a:latin typeface="Arial" panose="020B0604020202020204" pitchFamily="34" charset="0"/>
                    <a:ea typeface="Arial" panose="020B0604020202020204" pitchFamily="34" charset="0"/>
                    <a:cs typeface="Times New Roman" panose="02020603050405020304" pitchFamily="18" charset="0"/>
                  </a:rPr>
                  <a:t>U = {F,G,D}</a:t>
                </a:r>
              </a:p>
              <a:p>
                <a:pPr>
                  <a:lnSpc>
                    <a:spcPct val="107000"/>
                  </a:lnSpc>
                </a:pPr>
                <a14:m>
                  <m:oMath xmlns:m="http://schemas.openxmlformats.org/officeDocument/2006/math">
                    <m:acc>
                      <m:accPr>
                        <m:chr m:val="⃗"/>
                        <m:ctrlPr>
                          <a:rPr lang="vi-VN" sz="1500" b="1" i="1" smtClean="0">
                            <a:solidFill>
                              <a:srgbClr val="FF0000"/>
                            </a:solidFill>
                            <a:latin typeface="Cambria Math" panose="02040503050406030204" pitchFamily="18" charset="0"/>
                            <a:ea typeface="Arial" panose="020B0604020202020204" pitchFamily="34" charset="0"/>
                            <a:cs typeface="Times New Roman" panose="02020603050405020304" pitchFamily="18" charset="0"/>
                          </a:rPr>
                        </m:ctrlPr>
                      </m:accPr>
                      <m:e>
                        <m:r>
                          <a:rPr lang="en-US" sz="1500" b="1" i="1" smtClean="0">
                            <a:solidFill>
                              <a:srgbClr val="FF0000"/>
                            </a:solidFill>
                            <a:latin typeface="Cambria Math" panose="02040503050406030204" pitchFamily="18" charset="0"/>
                            <a:ea typeface="Arial" panose="020B0604020202020204" pitchFamily="34" charset="0"/>
                            <a:cs typeface="Times New Roman" panose="02020603050405020304" pitchFamily="18" charset="0"/>
                          </a:rPr>
                          <m:t>𝑮𝑫</m:t>
                        </m:r>
                      </m:e>
                    </m:acc>
                    <m:r>
                      <a:rPr lang="vi-VN" sz="1500" b="1" i="1">
                        <a:solidFill>
                          <a:srgbClr val="FF0000"/>
                        </a:solidFill>
                        <a:latin typeface="Cambria Math" panose="02040503050406030204" pitchFamily="18" charset="0"/>
                        <a:ea typeface="Arial" panose="020B0604020202020204" pitchFamily="34" charset="0"/>
                        <a:cs typeface="Times New Roman" panose="02020603050405020304" pitchFamily="18" charset="0"/>
                      </a:rPr>
                      <m:t>×</m:t>
                    </m:r>
                    <m:acc>
                      <m:accPr>
                        <m:chr m:val="⃗"/>
                        <m:ctrlPr>
                          <a:rPr lang="vi-VN" sz="1500" b="1" i="1">
                            <a:solidFill>
                              <a:srgbClr val="FF0000"/>
                            </a:solidFill>
                            <a:latin typeface="Cambria Math" panose="02040503050406030204" pitchFamily="18" charset="0"/>
                            <a:ea typeface="Arial" panose="020B0604020202020204" pitchFamily="34" charset="0"/>
                            <a:cs typeface="Times New Roman" panose="02020603050405020304" pitchFamily="18" charset="0"/>
                          </a:rPr>
                        </m:ctrlPr>
                      </m:accPr>
                      <m:e>
                        <m:r>
                          <a:rPr lang="en-US" sz="1500" b="1" i="1" smtClean="0">
                            <a:solidFill>
                              <a:srgbClr val="FF0000"/>
                            </a:solidFill>
                            <a:latin typeface="Cambria Math" panose="02040503050406030204" pitchFamily="18" charset="0"/>
                            <a:ea typeface="Arial" panose="020B0604020202020204" pitchFamily="34" charset="0"/>
                            <a:cs typeface="Times New Roman" panose="02020603050405020304" pitchFamily="18" charset="0"/>
                          </a:rPr>
                          <m:t>𝑫𝑪</m:t>
                        </m:r>
                      </m:e>
                    </m:acc>
                    <m:r>
                      <a:rPr lang="vi-VN" sz="1500" b="1" i="1">
                        <a:solidFill>
                          <a:srgbClr val="FF0000"/>
                        </a:solidFill>
                        <a:latin typeface="Cambria Math" panose="02040503050406030204" pitchFamily="18" charset="0"/>
                        <a:ea typeface="Arial" panose="020B0604020202020204" pitchFamily="34" charset="0"/>
                        <a:cs typeface="Times New Roman" panose="02020603050405020304" pitchFamily="18" charset="0"/>
                      </a:rPr>
                      <m:t>=</m:t>
                    </m:r>
                    <m:r>
                      <a:rPr lang="en-US" sz="1500" b="1" i="1" smtClean="0">
                        <a:solidFill>
                          <a:srgbClr val="FF0000"/>
                        </a:solidFill>
                        <a:latin typeface="Cambria Math" panose="02040503050406030204" pitchFamily="18" charset="0"/>
                        <a:ea typeface="Arial" panose="020B0604020202020204" pitchFamily="34" charset="0"/>
                        <a:cs typeface="Times New Roman" panose="02020603050405020304" pitchFamily="18" charset="0"/>
                      </a:rPr>
                      <m:t>𝟔</m:t>
                    </m:r>
                    <m:r>
                      <a:rPr lang="en-US" sz="1500" b="1" i="1" smtClean="0">
                        <a:solidFill>
                          <a:srgbClr val="FF0000"/>
                        </a:solidFill>
                        <a:latin typeface="Cambria Math" panose="02040503050406030204" pitchFamily="18" charset="0"/>
                        <a:ea typeface="Arial" panose="020B0604020202020204" pitchFamily="34" charset="0"/>
                        <a:cs typeface="Times New Roman" panose="02020603050405020304" pitchFamily="18" charset="0"/>
                      </a:rPr>
                      <m:t>&gt;</m:t>
                    </m:r>
                    <m:r>
                      <a:rPr lang="vi-VN" sz="1500" b="1" i="1">
                        <a:solidFill>
                          <a:srgbClr val="FF0000"/>
                        </a:solidFill>
                        <a:latin typeface="Cambria Math" panose="02040503050406030204" pitchFamily="18" charset="0"/>
                        <a:ea typeface="Arial" panose="020B0604020202020204" pitchFamily="34" charset="0"/>
                        <a:cs typeface="Times New Roman" panose="02020603050405020304" pitchFamily="18" charset="0"/>
                      </a:rPr>
                      <m:t>𝟎</m:t>
                    </m:r>
                  </m:oMath>
                </a14:m>
                <a:r>
                  <a:rPr lang="en-US" sz="1500" b="1" dirty="0">
                    <a:solidFill>
                      <a:srgbClr val="FF0000"/>
                    </a:solidFill>
                    <a:latin typeface="Arial" panose="020B0604020202020204" pitchFamily="34" charset="0"/>
                    <a:ea typeface="Arial" panose="020B0604020202020204" pitchFamily="34" charset="0"/>
                    <a:cs typeface="Times New Roman" panose="02020603050405020304" pitchFamily="18" charset="0"/>
                  </a:rPr>
                  <a:t> , </a:t>
                </a:r>
                <a:r>
                  <a:rPr lang="en-US" sz="1500" b="1" dirty="0">
                    <a:solidFill>
                      <a:schemeClr val="tx1"/>
                    </a:solidFill>
                    <a:latin typeface="Arial" panose="020B0604020202020204" pitchFamily="34" charset="0"/>
                    <a:ea typeface="Arial" panose="020B0604020202020204" pitchFamily="34" charset="0"/>
                    <a:cs typeface="Times New Roman" panose="02020603050405020304" pitchFamily="18" charset="0"/>
                  </a:rPr>
                  <a:t>U = {F,G,</a:t>
                </a:r>
                <a:r>
                  <a:rPr lang="en-US" sz="1500" b="1" dirty="0">
                    <a:solidFill>
                      <a:srgbClr val="FF0000"/>
                    </a:solidFill>
                    <a:latin typeface="Arial" panose="020B0604020202020204" pitchFamily="34" charset="0"/>
                    <a:ea typeface="Arial" panose="020B0604020202020204" pitchFamily="34" charset="0"/>
                    <a:cs typeface="Times New Roman" panose="02020603050405020304" pitchFamily="18" charset="0"/>
                  </a:rPr>
                  <a:t>D</a:t>
                </a:r>
                <a:r>
                  <a:rPr lang="en-US" sz="1500" b="1" dirty="0">
                    <a:solidFill>
                      <a:schemeClr val="tx1"/>
                    </a:solidFill>
                    <a:latin typeface="Arial" panose="020B0604020202020204" pitchFamily="34" charset="0"/>
                    <a:ea typeface="Arial" panose="020B0604020202020204" pitchFamily="34" charset="0"/>
                    <a:cs typeface="Times New Roman" panose="02020603050405020304" pitchFamily="18" charset="0"/>
                  </a:rPr>
                  <a:t>,C}</a:t>
                </a:r>
              </a:p>
              <a:p>
                <a:pPr>
                  <a:lnSpc>
                    <a:spcPct val="107000"/>
                  </a:lnSpc>
                </a:pPr>
                <a14:m>
                  <m:oMath xmlns:m="http://schemas.openxmlformats.org/officeDocument/2006/math">
                    <m:acc>
                      <m:accPr>
                        <m:chr m:val="⃗"/>
                        <m:ctrlPr>
                          <a:rPr lang="vi-VN" sz="1500" b="1" i="1">
                            <a:solidFill>
                              <a:srgbClr val="57BAAF"/>
                            </a:solidFill>
                            <a:latin typeface="Cambria Math" panose="02040503050406030204" pitchFamily="18" charset="0"/>
                            <a:ea typeface="Arial" panose="020B0604020202020204" pitchFamily="34" charset="0"/>
                            <a:cs typeface="Times New Roman" panose="02020603050405020304" pitchFamily="18" charset="0"/>
                          </a:rPr>
                        </m:ctrlPr>
                      </m:accPr>
                      <m:e>
                        <m:r>
                          <a:rPr lang="en-US" sz="1500" b="1" i="1" smtClean="0">
                            <a:solidFill>
                              <a:srgbClr val="57BAAF"/>
                            </a:solidFill>
                            <a:latin typeface="Cambria Math" panose="02040503050406030204" pitchFamily="18" charset="0"/>
                            <a:ea typeface="Arial" panose="020B0604020202020204" pitchFamily="34" charset="0"/>
                            <a:cs typeface="Times New Roman" panose="02020603050405020304" pitchFamily="18" charset="0"/>
                          </a:rPr>
                          <m:t>𝑭𝑮</m:t>
                        </m:r>
                      </m:e>
                    </m:acc>
                    <m:r>
                      <a:rPr lang="vi-VN" sz="1500" b="1" i="1">
                        <a:solidFill>
                          <a:srgbClr val="57BAAF"/>
                        </a:solidFill>
                        <a:latin typeface="Cambria Math" panose="02040503050406030204" pitchFamily="18" charset="0"/>
                        <a:ea typeface="Arial" panose="020B0604020202020204" pitchFamily="34" charset="0"/>
                        <a:cs typeface="Times New Roman" panose="02020603050405020304" pitchFamily="18" charset="0"/>
                      </a:rPr>
                      <m:t>×</m:t>
                    </m:r>
                    <m:acc>
                      <m:accPr>
                        <m:chr m:val="⃗"/>
                        <m:ctrlPr>
                          <a:rPr lang="vi-VN" sz="1500" b="1" i="1">
                            <a:solidFill>
                              <a:srgbClr val="57BAAF"/>
                            </a:solidFill>
                            <a:latin typeface="Cambria Math" panose="02040503050406030204" pitchFamily="18" charset="0"/>
                            <a:ea typeface="Arial" panose="020B0604020202020204" pitchFamily="34" charset="0"/>
                            <a:cs typeface="Times New Roman" panose="02020603050405020304" pitchFamily="18" charset="0"/>
                          </a:rPr>
                        </m:ctrlPr>
                      </m:accPr>
                      <m:e>
                        <m:r>
                          <a:rPr lang="en-US" sz="1500" b="1" i="1" smtClean="0">
                            <a:solidFill>
                              <a:srgbClr val="57BAAF"/>
                            </a:solidFill>
                            <a:latin typeface="Cambria Math" panose="02040503050406030204" pitchFamily="18" charset="0"/>
                            <a:ea typeface="Arial" panose="020B0604020202020204" pitchFamily="34" charset="0"/>
                            <a:cs typeface="Times New Roman" panose="02020603050405020304" pitchFamily="18" charset="0"/>
                          </a:rPr>
                          <m:t>𝑮𝑪</m:t>
                        </m:r>
                      </m:e>
                    </m:acc>
                    <m:r>
                      <a:rPr lang="vi-VN" sz="1500" b="1" i="1">
                        <a:solidFill>
                          <a:srgbClr val="57BAAF"/>
                        </a:solidFill>
                        <a:latin typeface="Cambria Math" panose="02040503050406030204" pitchFamily="18" charset="0"/>
                        <a:ea typeface="Arial" panose="020B0604020202020204" pitchFamily="34" charset="0"/>
                        <a:cs typeface="Times New Roman" panose="02020603050405020304" pitchFamily="18" charset="0"/>
                      </a:rPr>
                      <m:t>=−</m:t>
                    </m:r>
                    <m:r>
                      <a:rPr lang="en-US" sz="1500" b="1" i="1" smtClean="0">
                        <a:solidFill>
                          <a:srgbClr val="57BAAF"/>
                        </a:solidFill>
                        <a:latin typeface="Cambria Math" panose="02040503050406030204" pitchFamily="18" charset="0"/>
                        <a:ea typeface="Arial" panose="020B0604020202020204" pitchFamily="34" charset="0"/>
                        <a:cs typeface="Times New Roman" panose="02020603050405020304" pitchFamily="18" charset="0"/>
                      </a:rPr>
                      <m:t>𝟖</m:t>
                    </m:r>
                    <m:r>
                      <a:rPr lang="vi-VN" sz="1500" b="1" i="1">
                        <a:solidFill>
                          <a:srgbClr val="57BAAF"/>
                        </a:solidFill>
                        <a:latin typeface="Cambria Math" panose="02040503050406030204" pitchFamily="18" charset="0"/>
                        <a:ea typeface="Arial" panose="020B0604020202020204" pitchFamily="34" charset="0"/>
                        <a:cs typeface="Times New Roman" panose="02020603050405020304" pitchFamily="18" charset="0"/>
                      </a:rPr>
                      <m:t>&lt;</m:t>
                    </m:r>
                    <m:r>
                      <a:rPr lang="vi-VN" sz="1500" b="1" i="1">
                        <a:solidFill>
                          <a:srgbClr val="57BAAF"/>
                        </a:solidFill>
                        <a:latin typeface="Cambria Math" panose="02040503050406030204" pitchFamily="18" charset="0"/>
                        <a:ea typeface="Arial" panose="020B0604020202020204" pitchFamily="34" charset="0"/>
                        <a:cs typeface="Times New Roman" panose="02020603050405020304" pitchFamily="18" charset="0"/>
                      </a:rPr>
                      <m:t>𝟎</m:t>
                    </m:r>
                  </m:oMath>
                </a14:m>
                <a:r>
                  <a:rPr lang="en-US" sz="1500" b="1" dirty="0">
                    <a:solidFill>
                      <a:srgbClr val="57BAAF"/>
                    </a:solidFill>
                    <a:latin typeface="Arial" panose="020B0604020202020204" pitchFamily="34" charset="0"/>
                    <a:ea typeface="Arial" panose="020B0604020202020204" pitchFamily="34" charset="0"/>
                    <a:cs typeface="Times New Roman" panose="02020603050405020304" pitchFamily="18" charset="0"/>
                  </a:rPr>
                  <a:t> , </a:t>
                </a:r>
                <a:r>
                  <a:rPr lang="en-US" sz="1500" b="1" dirty="0">
                    <a:solidFill>
                      <a:schemeClr val="tx1"/>
                    </a:solidFill>
                    <a:latin typeface="Arial" panose="020B0604020202020204" pitchFamily="34" charset="0"/>
                    <a:ea typeface="Arial" panose="020B0604020202020204" pitchFamily="34" charset="0"/>
                    <a:cs typeface="Times New Roman" panose="02020603050405020304" pitchFamily="18" charset="0"/>
                  </a:rPr>
                  <a:t>U = {F,G,C}</a:t>
                </a:r>
              </a:p>
              <a:p>
                <a:pPr>
                  <a:lnSpc>
                    <a:spcPct val="107000"/>
                  </a:lnSpc>
                </a:pPr>
                <a14:m>
                  <m:oMath xmlns:m="http://schemas.openxmlformats.org/officeDocument/2006/math">
                    <m:acc>
                      <m:accPr>
                        <m:chr m:val="⃗"/>
                        <m:ctrlPr>
                          <a:rPr lang="vi-VN" sz="1500" b="1" i="1" smtClean="0">
                            <a:solidFill>
                              <a:srgbClr val="FF0000"/>
                            </a:solidFill>
                            <a:latin typeface="Cambria Math" panose="02040503050406030204" pitchFamily="18" charset="0"/>
                            <a:ea typeface="Arial" panose="020B0604020202020204" pitchFamily="34" charset="0"/>
                            <a:cs typeface="Times New Roman" panose="02020603050405020304" pitchFamily="18" charset="0"/>
                          </a:rPr>
                        </m:ctrlPr>
                      </m:accPr>
                      <m:e>
                        <m:r>
                          <a:rPr lang="en-US" sz="1500" b="1" i="1" smtClean="0">
                            <a:solidFill>
                              <a:srgbClr val="FF0000"/>
                            </a:solidFill>
                            <a:latin typeface="Cambria Math" panose="02040503050406030204" pitchFamily="18" charset="0"/>
                            <a:ea typeface="Arial" panose="020B0604020202020204" pitchFamily="34" charset="0"/>
                            <a:cs typeface="Times New Roman" panose="02020603050405020304" pitchFamily="18" charset="0"/>
                          </a:rPr>
                          <m:t>𝑮𝑪</m:t>
                        </m:r>
                      </m:e>
                    </m:acc>
                    <m:r>
                      <a:rPr lang="vi-VN" sz="1500" b="1" i="1">
                        <a:solidFill>
                          <a:srgbClr val="FF0000"/>
                        </a:solidFill>
                        <a:latin typeface="Cambria Math" panose="02040503050406030204" pitchFamily="18" charset="0"/>
                        <a:ea typeface="Arial" panose="020B0604020202020204" pitchFamily="34" charset="0"/>
                        <a:cs typeface="Times New Roman" panose="02020603050405020304" pitchFamily="18" charset="0"/>
                      </a:rPr>
                      <m:t>×</m:t>
                    </m:r>
                    <m:acc>
                      <m:accPr>
                        <m:chr m:val="⃗"/>
                        <m:ctrlPr>
                          <a:rPr lang="vi-VN" sz="1500" b="1" i="1">
                            <a:solidFill>
                              <a:srgbClr val="FF0000"/>
                            </a:solidFill>
                            <a:latin typeface="Cambria Math" panose="02040503050406030204" pitchFamily="18" charset="0"/>
                            <a:ea typeface="Arial" panose="020B0604020202020204" pitchFamily="34" charset="0"/>
                            <a:cs typeface="Times New Roman" panose="02020603050405020304" pitchFamily="18" charset="0"/>
                          </a:rPr>
                        </m:ctrlPr>
                      </m:accPr>
                      <m:e>
                        <m:r>
                          <a:rPr lang="en-US" sz="1500" b="1" i="1" smtClean="0">
                            <a:solidFill>
                              <a:srgbClr val="FF0000"/>
                            </a:solidFill>
                            <a:latin typeface="Cambria Math" panose="02040503050406030204" pitchFamily="18" charset="0"/>
                            <a:ea typeface="Arial" panose="020B0604020202020204" pitchFamily="34" charset="0"/>
                            <a:cs typeface="Times New Roman" panose="02020603050405020304" pitchFamily="18" charset="0"/>
                          </a:rPr>
                          <m:t>𝑪𝑨</m:t>
                        </m:r>
                      </m:e>
                    </m:acc>
                    <m:r>
                      <a:rPr lang="vi-VN" sz="1500" b="1" i="1">
                        <a:solidFill>
                          <a:srgbClr val="FF0000"/>
                        </a:solidFill>
                        <a:latin typeface="Cambria Math" panose="02040503050406030204" pitchFamily="18" charset="0"/>
                        <a:ea typeface="Arial" panose="020B0604020202020204" pitchFamily="34" charset="0"/>
                        <a:cs typeface="Times New Roman" panose="02020603050405020304" pitchFamily="18" charset="0"/>
                      </a:rPr>
                      <m:t>=</m:t>
                    </m:r>
                    <m:r>
                      <a:rPr lang="en-US" sz="1500" b="1" i="1" smtClean="0">
                        <a:solidFill>
                          <a:srgbClr val="FF0000"/>
                        </a:solidFill>
                        <a:latin typeface="Cambria Math" panose="02040503050406030204" pitchFamily="18" charset="0"/>
                        <a:ea typeface="Arial" panose="020B0604020202020204" pitchFamily="34" charset="0"/>
                        <a:cs typeface="Times New Roman" panose="02020603050405020304" pitchFamily="18" charset="0"/>
                      </a:rPr>
                      <m:t>𝟏𝟎</m:t>
                    </m:r>
                    <m:r>
                      <a:rPr lang="en-US" sz="1500" b="1" i="1" smtClean="0">
                        <a:solidFill>
                          <a:srgbClr val="FF0000"/>
                        </a:solidFill>
                        <a:latin typeface="Cambria Math" panose="02040503050406030204" pitchFamily="18" charset="0"/>
                        <a:ea typeface="Arial" panose="020B0604020202020204" pitchFamily="34" charset="0"/>
                        <a:cs typeface="Times New Roman" panose="02020603050405020304" pitchFamily="18" charset="0"/>
                      </a:rPr>
                      <m:t>&gt;</m:t>
                    </m:r>
                    <m:r>
                      <a:rPr lang="vi-VN" sz="1500" b="1" i="1">
                        <a:solidFill>
                          <a:srgbClr val="FF0000"/>
                        </a:solidFill>
                        <a:latin typeface="Cambria Math" panose="02040503050406030204" pitchFamily="18" charset="0"/>
                        <a:ea typeface="Arial" panose="020B0604020202020204" pitchFamily="34" charset="0"/>
                        <a:cs typeface="Times New Roman" panose="02020603050405020304" pitchFamily="18" charset="0"/>
                      </a:rPr>
                      <m:t>𝟎</m:t>
                    </m:r>
                  </m:oMath>
                </a14:m>
                <a:r>
                  <a:rPr lang="en-US" sz="1500" b="1" dirty="0">
                    <a:solidFill>
                      <a:srgbClr val="FF0000"/>
                    </a:solidFill>
                    <a:latin typeface="Arial" panose="020B0604020202020204" pitchFamily="34" charset="0"/>
                    <a:ea typeface="Arial" panose="020B0604020202020204" pitchFamily="34" charset="0"/>
                    <a:cs typeface="Times New Roman" panose="02020603050405020304" pitchFamily="18" charset="0"/>
                  </a:rPr>
                  <a:t> </a:t>
                </a:r>
                <a:r>
                  <a:rPr lang="en-US" sz="1500" b="1" dirty="0">
                    <a:solidFill>
                      <a:srgbClr val="57BAAF"/>
                    </a:solidFill>
                    <a:latin typeface="Arial" panose="020B0604020202020204" pitchFamily="34" charset="0"/>
                    <a:ea typeface="Arial" panose="020B0604020202020204" pitchFamily="34" charset="0"/>
                    <a:cs typeface="Times New Roman" panose="02020603050405020304" pitchFamily="18" charset="0"/>
                  </a:rPr>
                  <a:t>, </a:t>
                </a:r>
                <a:r>
                  <a:rPr lang="en-US" sz="1500" b="1" dirty="0">
                    <a:solidFill>
                      <a:schemeClr val="tx1"/>
                    </a:solidFill>
                    <a:latin typeface="Arial" panose="020B0604020202020204" pitchFamily="34" charset="0"/>
                    <a:ea typeface="Arial" panose="020B0604020202020204" pitchFamily="34" charset="0"/>
                    <a:cs typeface="Times New Roman" panose="02020603050405020304" pitchFamily="18" charset="0"/>
                  </a:rPr>
                  <a:t>U = {F,G,</a:t>
                </a:r>
                <a:r>
                  <a:rPr lang="en-US" sz="1500" b="1" dirty="0">
                    <a:solidFill>
                      <a:srgbClr val="FF0000"/>
                    </a:solidFill>
                    <a:latin typeface="Arial" panose="020B0604020202020204" pitchFamily="34" charset="0"/>
                    <a:ea typeface="Arial" panose="020B0604020202020204" pitchFamily="34" charset="0"/>
                    <a:cs typeface="Times New Roman" panose="02020603050405020304" pitchFamily="18" charset="0"/>
                  </a:rPr>
                  <a:t>C</a:t>
                </a:r>
                <a:r>
                  <a:rPr lang="en-US" sz="1500" b="1" dirty="0">
                    <a:solidFill>
                      <a:schemeClr val="tx1"/>
                    </a:solidFill>
                    <a:latin typeface="Arial" panose="020B0604020202020204" pitchFamily="34" charset="0"/>
                    <a:ea typeface="Arial" panose="020B0604020202020204" pitchFamily="34" charset="0"/>
                    <a:cs typeface="Times New Roman" panose="02020603050405020304" pitchFamily="18" charset="0"/>
                  </a:rPr>
                  <a:t>,A}</a:t>
                </a:r>
              </a:p>
              <a:p>
                <a:pPr>
                  <a:lnSpc>
                    <a:spcPct val="107000"/>
                  </a:lnSpc>
                </a:pPr>
                <a14:m>
                  <m:oMath xmlns:m="http://schemas.openxmlformats.org/officeDocument/2006/math">
                    <m:acc>
                      <m:accPr>
                        <m:chr m:val="⃗"/>
                        <m:ctrlPr>
                          <a:rPr lang="vi-VN" sz="1500" b="1" i="1">
                            <a:solidFill>
                              <a:srgbClr val="57BAAF"/>
                            </a:solidFill>
                            <a:latin typeface="Cambria Math" panose="02040503050406030204" pitchFamily="18" charset="0"/>
                            <a:ea typeface="Arial" panose="020B0604020202020204" pitchFamily="34" charset="0"/>
                            <a:cs typeface="Times New Roman" panose="02020603050405020304" pitchFamily="18" charset="0"/>
                          </a:rPr>
                        </m:ctrlPr>
                      </m:accPr>
                      <m:e>
                        <m:r>
                          <a:rPr lang="en-US" sz="1500" b="1" i="1">
                            <a:solidFill>
                              <a:srgbClr val="57BAAF"/>
                            </a:solidFill>
                            <a:latin typeface="Cambria Math" panose="02040503050406030204" pitchFamily="18" charset="0"/>
                            <a:ea typeface="Arial" panose="020B0604020202020204" pitchFamily="34" charset="0"/>
                            <a:cs typeface="Times New Roman" panose="02020603050405020304" pitchFamily="18" charset="0"/>
                          </a:rPr>
                          <m:t>𝑭𝑮</m:t>
                        </m:r>
                      </m:e>
                    </m:acc>
                    <m:r>
                      <a:rPr lang="vi-VN" sz="1500" b="1" i="1">
                        <a:solidFill>
                          <a:srgbClr val="57BAAF"/>
                        </a:solidFill>
                        <a:latin typeface="Cambria Math" panose="02040503050406030204" pitchFamily="18" charset="0"/>
                        <a:ea typeface="Arial" panose="020B0604020202020204" pitchFamily="34" charset="0"/>
                        <a:cs typeface="Times New Roman" panose="02020603050405020304" pitchFamily="18" charset="0"/>
                      </a:rPr>
                      <m:t>×</m:t>
                    </m:r>
                    <m:acc>
                      <m:accPr>
                        <m:chr m:val="⃗"/>
                        <m:ctrlPr>
                          <a:rPr lang="vi-VN" sz="1500" b="1" i="1">
                            <a:solidFill>
                              <a:srgbClr val="57BAAF"/>
                            </a:solidFill>
                            <a:latin typeface="Cambria Math" panose="02040503050406030204" pitchFamily="18" charset="0"/>
                            <a:ea typeface="Arial" panose="020B0604020202020204" pitchFamily="34" charset="0"/>
                            <a:cs typeface="Times New Roman" panose="02020603050405020304" pitchFamily="18" charset="0"/>
                          </a:rPr>
                        </m:ctrlPr>
                      </m:accPr>
                      <m:e>
                        <m:r>
                          <a:rPr lang="en-US" sz="1500" b="1" i="1" smtClean="0">
                            <a:solidFill>
                              <a:srgbClr val="57BAAF"/>
                            </a:solidFill>
                            <a:latin typeface="Cambria Math" panose="02040503050406030204" pitchFamily="18" charset="0"/>
                            <a:ea typeface="Arial" panose="020B0604020202020204" pitchFamily="34" charset="0"/>
                            <a:cs typeface="Times New Roman" panose="02020603050405020304" pitchFamily="18" charset="0"/>
                          </a:rPr>
                          <m:t>𝑮𝑨</m:t>
                        </m:r>
                      </m:e>
                    </m:acc>
                    <m:r>
                      <a:rPr lang="vi-VN" sz="1500" b="1" i="1">
                        <a:solidFill>
                          <a:srgbClr val="57BAAF"/>
                        </a:solidFill>
                        <a:latin typeface="Cambria Math" panose="02040503050406030204" pitchFamily="18" charset="0"/>
                        <a:ea typeface="Arial" panose="020B0604020202020204" pitchFamily="34" charset="0"/>
                        <a:cs typeface="Times New Roman" panose="02020603050405020304" pitchFamily="18" charset="0"/>
                      </a:rPr>
                      <m:t>=−</m:t>
                    </m:r>
                    <m:r>
                      <a:rPr lang="en-US" sz="1500" b="1" i="1" smtClean="0">
                        <a:solidFill>
                          <a:srgbClr val="57BAAF"/>
                        </a:solidFill>
                        <a:latin typeface="Cambria Math" panose="02040503050406030204" pitchFamily="18" charset="0"/>
                        <a:ea typeface="Arial" panose="020B0604020202020204" pitchFamily="34" charset="0"/>
                        <a:cs typeface="Times New Roman" panose="02020603050405020304" pitchFamily="18" charset="0"/>
                      </a:rPr>
                      <m:t>𝟏𝟏</m:t>
                    </m:r>
                    <m:r>
                      <a:rPr lang="vi-VN" sz="1500" b="1" i="1">
                        <a:solidFill>
                          <a:srgbClr val="57BAAF"/>
                        </a:solidFill>
                        <a:latin typeface="Cambria Math" panose="02040503050406030204" pitchFamily="18" charset="0"/>
                        <a:ea typeface="Arial" panose="020B0604020202020204" pitchFamily="34" charset="0"/>
                        <a:cs typeface="Times New Roman" panose="02020603050405020304" pitchFamily="18" charset="0"/>
                      </a:rPr>
                      <m:t>&lt;</m:t>
                    </m:r>
                    <m:r>
                      <a:rPr lang="vi-VN" sz="1500" b="1" i="1">
                        <a:solidFill>
                          <a:srgbClr val="57BAAF"/>
                        </a:solidFill>
                        <a:latin typeface="Cambria Math" panose="02040503050406030204" pitchFamily="18" charset="0"/>
                        <a:ea typeface="Arial" panose="020B0604020202020204" pitchFamily="34" charset="0"/>
                        <a:cs typeface="Times New Roman" panose="02020603050405020304" pitchFamily="18" charset="0"/>
                      </a:rPr>
                      <m:t>𝟎</m:t>
                    </m:r>
                  </m:oMath>
                </a14:m>
                <a:r>
                  <a:rPr lang="en-US" sz="1500" b="1" dirty="0">
                    <a:solidFill>
                      <a:srgbClr val="57BAAF"/>
                    </a:solidFill>
                    <a:latin typeface="Arial" panose="020B0604020202020204" pitchFamily="34" charset="0"/>
                    <a:ea typeface="Arial" panose="020B0604020202020204" pitchFamily="34" charset="0"/>
                    <a:cs typeface="Times New Roman" panose="02020603050405020304" pitchFamily="18" charset="0"/>
                  </a:rPr>
                  <a:t> , </a:t>
                </a:r>
                <a:r>
                  <a:rPr lang="en-US" sz="1500" b="1" dirty="0">
                    <a:solidFill>
                      <a:schemeClr val="tx1"/>
                    </a:solidFill>
                    <a:latin typeface="Arial" panose="020B0604020202020204" pitchFamily="34" charset="0"/>
                    <a:ea typeface="Arial" panose="020B0604020202020204" pitchFamily="34" charset="0"/>
                    <a:cs typeface="Times New Roman" panose="02020603050405020304" pitchFamily="18" charset="0"/>
                  </a:rPr>
                  <a:t>U = {F,G,A}</a:t>
                </a:r>
                <a:endParaRPr lang="en-US" sz="1500" b="1" i="1" dirty="0">
                  <a:solidFill>
                    <a:srgbClr val="57BAAF"/>
                  </a:solidFill>
                  <a:latin typeface="Cambria Math" panose="02040503050406030204" pitchFamily="18" charset="0"/>
                  <a:ea typeface="Arial" panose="020B0604020202020204" pitchFamily="34" charset="0"/>
                  <a:cs typeface="Times New Roman" panose="02020603050405020304" pitchFamily="18" charset="0"/>
                </a:endParaRPr>
              </a:p>
              <a:p>
                <a:pPr marL="139700" indent="0">
                  <a:lnSpc>
                    <a:spcPct val="107000"/>
                  </a:lnSpc>
                  <a:spcAft>
                    <a:spcPts val="800"/>
                  </a:spcAft>
                  <a:buNone/>
                </a:pPr>
                <a:r>
                  <a:rPr lang="en-US" sz="1500" b="1" dirty="0">
                    <a:latin typeface="Segoe UI Semibold" panose="020B0702040204020203" pitchFamily="34" charset="0"/>
                    <a:ea typeface="Arial" panose="020B0604020202020204" pitchFamily="34" charset="0"/>
                    <a:cs typeface="Segoe UI Semibold" panose="020B0702040204020203" pitchFamily="34" charset="0"/>
                  </a:rPr>
                  <a:t>=&gt; Bao </a:t>
                </a:r>
                <a:r>
                  <a:rPr lang="en-US" sz="1500" b="1" dirty="0" err="1">
                    <a:latin typeface="Segoe UI Semibold" panose="020B0702040204020203" pitchFamily="34" charset="0"/>
                    <a:ea typeface="Arial" panose="020B0604020202020204" pitchFamily="34" charset="0"/>
                    <a:cs typeface="Segoe UI Semibold" panose="020B0702040204020203" pitchFamily="34" charset="0"/>
                  </a:rPr>
                  <a:t>dưới</a:t>
                </a:r>
                <a:r>
                  <a:rPr lang="en-US" sz="1500" b="1" dirty="0">
                    <a:latin typeface="Segoe UI Semibold" panose="020B0702040204020203" pitchFamily="34" charset="0"/>
                    <a:ea typeface="Arial" panose="020B0604020202020204" pitchFamily="34" charset="0"/>
                    <a:cs typeface="Segoe UI Semibold" panose="020B0702040204020203" pitchFamily="34" charset="0"/>
                  </a:rPr>
                  <a:t> </a:t>
                </a:r>
                <a:r>
                  <a:rPr lang="en-US" sz="1500" b="1" dirty="0" err="1">
                    <a:latin typeface="Segoe UI Semibold" panose="020B0702040204020203" pitchFamily="34" charset="0"/>
                    <a:ea typeface="Arial" panose="020B0604020202020204" pitchFamily="34" charset="0"/>
                    <a:cs typeface="Segoe UI Semibold" panose="020B0702040204020203" pitchFamily="34" charset="0"/>
                  </a:rPr>
                  <a:t>gồm</a:t>
                </a:r>
                <a:r>
                  <a:rPr lang="en-US" sz="1500" b="1" dirty="0">
                    <a:latin typeface="Segoe UI Semibold" panose="020B0702040204020203" pitchFamily="34" charset="0"/>
                    <a:ea typeface="Arial" panose="020B0604020202020204" pitchFamily="34" charset="0"/>
                    <a:cs typeface="Segoe UI Semibold" panose="020B0702040204020203" pitchFamily="34" charset="0"/>
                  </a:rPr>
                  <a:t>: F, G, A</a:t>
                </a:r>
                <a:endParaRPr lang="en-US" sz="1500" b="1" dirty="0">
                  <a:effectLst/>
                  <a:latin typeface="Segoe UI Semibold" panose="020B0702040204020203" pitchFamily="34" charset="0"/>
                  <a:ea typeface="Arial" panose="020B0604020202020204" pitchFamily="34" charset="0"/>
                  <a:cs typeface="Segoe UI Semibold" panose="020B0702040204020203" pitchFamily="34" charset="0"/>
                </a:endParaRPr>
              </a:p>
            </p:txBody>
          </p:sp>
        </mc:Choice>
        <mc:Fallback xmlns="">
          <p:sp>
            <p:nvSpPr>
              <p:cNvPr id="10" name="Google Shape;179;p36">
                <a:extLst>
                  <a:ext uri="{FF2B5EF4-FFF2-40B4-BE49-F238E27FC236}">
                    <a16:creationId xmlns:a16="http://schemas.microsoft.com/office/drawing/2014/main" id="{37657218-C23C-EE87-ACA2-8EBD12F9A595}"/>
                  </a:ext>
                </a:extLst>
              </p:cNvPr>
              <p:cNvSpPr txBox="1">
                <a:spLocks noRot="1" noChangeAspect="1" noMove="1" noResize="1" noEditPoints="1" noAdjustHandles="1" noChangeArrowheads="1" noChangeShapeType="1" noTextEdit="1"/>
              </p:cNvSpPr>
              <p:nvPr/>
            </p:nvSpPr>
            <p:spPr>
              <a:xfrm>
                <a:off x="566754" y="1080546"/>
                <a:ext cx="5665560" cy="3581793"/>
              </a:xfrm>
              <a:prstGeom prst="rect">
                <a:avLst/>
              </a:prstGeom>
              <a:blipFill>
                <a:blip r:embed="rId3"/>
                <a:stretch>
                  <a:fillRect t="-18027" b="-16327"/>
                </a:stretch>
              </a:blipFill>
              <a:ln>
                <a:noFill/>
              </a:ln>
            </p:spPr>
            <p:txBody>
              <a:bodyPr/>
              <a:lstStyle/>
              <a:p>
                <a:r>
                  <a:rPr lang="en-US">
                    <a:noFill/>
                  </a:rPr>
                  <a:t> </a:t>
                </a:r>
              </a:p>
            </p:txBody>
          </p:sp>
        </mc:Fallback>
      </mc:AlternateContent>
      <p:pic>
        <p:nvPicPr>
          <p:cNvPr id="3" name="Hình ảnh 2">
            <a:extLst>
              <a:ext uri="{FF2B5EF4-FFF2-40B4-BE49-F238E27FC236}">
                <a16:creationId xmlns:a16="http://schemas.microsoft.com/office/drawing/2014/main" id="{E552CC83-2102-98EB-678A-7083B558EAB1}"/>
              </a:ext>
            </a:extLst>
          </p:cNvPr>
          <p:cNvPicPr>
            <a:picLocks noChangeAspect="1"/>
          </p:cNvPicPr>
          <p:nvPr/>
        </p:nvPicPr>
        <p:blipFill>
          <a:blip r:embed="rId4"/>
          <a:stretch>
            <a:fillRect/>
          </a:stretch>
        </p:blipFill>
        <p:spPr>
          <a:xfrm>
            <a:off x="5399628" y="1053229"/>
            <a:ext cx="3109861" cy="3180539"/>
          </a:xfrm>
          <a:prstGeom prst="rect">
            <a:avLst/>
          </a:prstGeom>
        </p:spPr>
      </p:pic>
    </p:spTree>
    <p:extLst>
      <p:ext uri="{BB962C8B-B14F-4D97-AF65-F5344CB8AC3E}">
        <p14:creationId xmlns:p14="http://schemas.microsoft.com/office/powerpoint/2010/main" val="1598749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8"/>
          <p:cNvSpPr txBox="1">
            <a:spLocks noGrp="1"/>
          </p:cNvSpPr>
          <p:nvPr>
            <p:ph type="title"/>
          </p:nvPr>
        </p:nvSpPr>
        <p:spPr>
          <a:xfrm>
            <a:off x="720000" y="2150850"/>
            <a:ext cx="770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APPLICATIONS</a:t>
            </a:r>
            <a:endParaRPr/>
          </a:p>
        </p:txBody>
      </p:sp>
      <p:sp>
        <p:nvSpPr>
          <p:cNvPr id="202" name="Google Shape;202;p38"/>
          <p:cNvSpPr txBox="1">
            <a:spLocks noGrp="1"/>
          </p:cNvSpPr>
          <p:nvPr>
            <p:ph type="title" idx="2"/>
          </p:nvPr>
        </p:nvSpPr>
        <p:spPr>
          <a:xfrm>
            <a:off x="4039075" y="787325"/>
            <a:ext cx="1065900" cy="106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4</a:t>
            </a:r>
            <a:endParaRPr/>
          </a:p>
        </p:txBody>
      </p:sp>
    </p:spTree>
    <p:extLst>
      <p:ext uri="{BB962C8B-B14F-4D97-AF65-F5344CB8AC3E}">
        <p14:creationId xmlns:p14="http://schemas.microsoft.com/office/powerpoint/2010/main" val="17962167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6"/>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Segoe UI Black" panose="020B0A02040204020203" pitchFamily="34" charset="0"/>
                <a:ea typeface="Segoe UI Black" panose="020B0A02040204020203" pitchFamily="34" charset="0"/>
                <a:cs typeface="DVN-Poppins" pitchFamily="2" charset="0"/>
              </a:rPr>
              <a:t>APPLICATIONS</a:t>
            </a:r>
          </a:p>
        </p:txBody>
      </p:sp>
      <p:sp>
        <p:nvSpPr>
          <p:cNvPr id="179" name="Google Shape;179;p36"/>
          <p:cNvSpPr txBox="1">
            <a:spLocks noGrp="1"/>
          </p:cNvSpPr>
          <p:nvPr>
            <p:ph type="body" idx="1"/>
          </p:nvPr>
        </p:nvSpPr>
        <p:spPr>
          <a:xfrm>
            <a:off x="720000" y="1027656"/>
            <a:ext cx="7704000" cy="48110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b="1">
                <a:solidFill>
                  <a:srgbClr val="54B4B3"/>
                </a:solidFill>
                <a:latin typeface="Segoe UI Semibold" panose="020B0702040204020203" pitchFamily="34" charset="0"/>
                <a:cs typeface="Segoe UI Semibold" panose="020B0702040204020203" pitchFamily="34" charset="0"/>
              </a:rPr>
              <a:t>MACHINE LEARNING</a:t>
            </a:r>
            <a:endParaRPr lang="en-US" sz="1800" b="1">
              <a:solidFill>
                <a:srgbClr val="313131"/>
              </a:solidFill>
              <a:latin typeface="Segoe UI Semibold" panose="020B0702040204020203" pitchFamily="34" charset="0"/>
              <a:cs typeface="Segoe UI Semibold" panose="020B0702040204020203" pitchFamily="34" charset="0"/>
            </a:endParaRPr>
          </a:p>
        </p:txBody>
      </p:sp>
      <p:pic>
        <p:nvPicPr>
          <p:cNvPr id="2050" name="Picture 2" descr="2 K-means clustering | Machine Learning for Biostatistics">
            <a:extLst>
              <a:ext uri="{FF2B5EF4-FFF2-40B4-BE49-F238E27FC236}">
                <a16:creationId xmlns:a16="http://schemas.microsoft.com/office/drawing/2014/main" id="{8D01B48C-8DBC-7E01-A8A1-5EB17137C4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989" y="1693636"/>
            <a:ext cx="3329230" cy="25478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K-Nearest Neighbor (KNN) classification principle. | Download Scientific  Diagram">
            <a:extLst>
              <a:ext uri="{FF2B5EF4-FFF2-40B4-BE49-F238E27FC236}">
                <a16:creationId xmlns:a16="http://schemas.microsoft.com/office/drawing/2014/main" id="{821C6904-CBF6-304D-D785-7D82092F60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0532" y="1851718"/>
            <a:ext cx="3066855" cy="23703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upport Vector Machine (SVM). Support Vector Machine algorithm… | by Vivek  Salunkhe | Medium">
            <a:extLst>
              <a:ext uri="{FF2B5EF4-FFF2-40B4-BE49-F238E27FC236}">
                <a16:creationId xmlns:a16="http://schemas.microsoft.com/office/drawing/2014/main" id="{F81C64AD-8A6E-2003-F87F-0D7B0421E6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1260" y="1832295"/>
            <a:ext cx="2662091" cy="2336775"/>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179;p36">
            <a:extLst>
              <a:ext uri="{FF2B5EF4-FFF2-40B4-BE49-F238E27FC236}">
                <a16:creationId xmlns:a16="http://schemas.microsoft.com/office/drawing/2014/main" id="{A4EEE150-17A2-3338-FEFF-C4762942DFBD}"/>
              </a:ext>
            </a:extLst>
          </p:cNvPr>
          <p:cNvSpPr txBox="1">
            <a:spLocks/>
          </p:cNvSpPr>
          <p:nvPr/>
        </p:nvSpPr>
        <p:spPr>
          <a:xfrm>
            <a:off x="713124" y="4324499"/>
            <a:ext cx="2494896" cy="4811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Poppins"/>
              <a:buChar char="●"/>
              <a:defRPr sz="1200" b="0" i="0" u="none" strike="noStrike" cap="none">
                <a:solidFill>
                  <a:srgbClr val="434343"/>
                </a:solidFill>
                <a:latin typeface="Poppins"/>
                <a:ea typeface="Poppins"/>
                <a:cs typeface="Poppins"/>
                <a:sym typeface="Poppins"/>
              </a:defRPr>
            </a:lvl1pPr>
            <a:lvl2pPr marL="914400" marR="0" lvl="1"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2pPr>
            <a:lvl3pPr marL="1371600" marR="0" lvl="2"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3pPr>
            <a:lvl4pPr marL="1828800" marR="0" lvl="3"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4pPr>
            <a:lvl5pPr marL="2286000" marR="0" lvl="4"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5pPr>
            <a:lvl6pPr marL="2743200" marR="0" lvl="5"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6pPr>
            <a:lvl7pPr marL="3200400" marR="0" lvl="6"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7pPr>
            <a:lvl8pPr marL="3657600" marR="0" lvl="7"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8pPr>
            <a:lvl9pPr marL="4114800" marR="0" lvl="8"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9pPr>
          </a:lstStyle>
          <a:p>
            <a:pPr marL="0" indent="0">
              <a:buFont typeface="Poppins"/>
              <a:buNone/>
            </a:pPr>
            <a:r>
              <a:rPr lang="en-US" sz="1800" b="1">
                <a:solidFill>
                  <a:srgbClr val="313131"/>
                </a:solidFill>
                <a:latin typeface="Segoe UI Semibold" panose="020B0702040204020203" pitchFamily="34" charset="0"/>
                <a:cs typeface="Segoe UI Semibold" panose="020B0702040204020203" pitchFamily="34" charset="0"/>
              </a:rPr>
              <a:t>K-mean Clustering </a:t>
            </a:r>
          </a:p>
        </p:txBody>
      </p:sp>
      <p:sp>
        <p:nvSpPr>
          <p:cNvPr id="11" name="Google Shape;179;p36">
            <a:extLst>
              <a:ext uri="{FF2B5EF4-FFF2-40B4-BE49-F238E27FC236}">
                <a16:creationId xmlns:a16="http://schemas.microsoft.com/office/drawing/2014/main" id="{BD444175-3C30-850E-29B5-5805E1F3F7C5}"/>
              </a:ext>
            </a:extLst>
          </p:cNvPr>
          <p:cNvSpPr txBox="1">
            <a:spLocks/>
          </p:cNvSpPr>
          <p:nvPr/>
        </p:nvSpPr>
        <p:spPr>
          <a:xfrm>
            <a:off x="6588144" y="4324499"/>
            <a:ext cx="2494896" cy="4811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Poppins"/>
              <a:buChar char="●"/>
              <a:defRPr sz="1200" b="0" i="0" u="none" strike="noStrike" cap="none">
                <a:solidFill>
                  <a:srgbClr val="434343"/>
                </a:solidFill>
                <a:latin typeface="Poppins"/>
                <a:ea typeface="Poppins"/>
                <a:cs typeface="Poppins"/>
                <a:sym typeface="Poppins"/>
              </a:defRPr>
            </a:lvl1pPr>
            <a:lvl2pPr marL="914400" marR="0" lvl="1"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2pPr>
            <a:lvl3pPr marL="1371600" marR="0" lvl="2"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3pPr>
            <a:lvl4pPr marL="1828800" marR="0" lvl="3"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4pPr>
            <a:lvl5pPr marL="2286000" marR="0" lvl="4"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5pPr>
            <a:lvl6pPr marL="2743200" marR="0" lvl="5"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6pPr>
            <a:lvl7pPr marL="3200400" marR="0" lvl="6"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7pPr>
            <a:lvl8pPr marL="3657600" marR="0" lvl="7"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8pPr>
            <a:lvl9pPr marL="4114800" marR="0" lvl="8"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9pPr>
          </a:lstStyle>
          <a:p>
            <a:pPr marL="0" indent="0" algn="ctr">
              <a:buFont typeface="Poppins"/>
              <a:buNone/>
            </a:pPr>
            <a:r>
              <a:rPr lang="en-US" sz="1800" b="1">
                <a:solidFill>
                  <a:srgbClr val="313131"/>
                </a:solidFill>
                <a:latin typeface="Segoe UI Semibold" panose="020B0702040204020203" pitchFamily="34" charset="0"/>
                <a:cs typeface="Segoe UI Semibold" panose="020B0702040204020203" pitchFamily="34" charset="0"/>
              </a:rPr>
              <a:t>Support Vector </a:t>
            </a:r>
          </a:p>
          <a:p>
            <a:pPr marL="0" indent="0" algn="ctr">
              <a:buFont typeface="Poppins"/>
              <a:buNone/>
            </a:pPr>
            <a:r>
              <a:rPr lang="en-US" sz="1800" b="1">
                <a:solidFill>
                  <a:srgbClr val="313131"/>
                </a:solidFill>
                <a:latin typeface="Segoe UI Semibold" panose="020B0702040204020203" pitchFamily="34" charset="0"/>
                <a:cs typeface="Segoe UI Semibold" panose="020B0702040204020203" pitchFamily="34" charset="0"/>
              </a:rPr>
              <a:t>Machine</a:t>
            </a:r>
          </a:p>
        </p:txBody>
      </p:sp>
      <p:sp>
        <p:nvSpPr>
          <p:cNvPr id="12" name="Google Shape;179;p36">
            <a:extLst>
              <a:ext uri="{FF2B5EF4-FFF2-40B4-BE49-F238E27FC236}">
                <a16:creationId xmlns:a16="http://schemas.microsoft.com/office/drawing/2014/main" id="{EF077BA3-C56E-99C3-54CB-DF9629DF921D}"/>
              </a:ext>
            </a:extLst>
          </p:cNvPr>
          <p:cNvSpPr txBox="1">
            <a:spLocks/>
          </p:cNvSpPr>
          <p:nvPr/>
        </p:nvSpPr>
        <p:spPr>
          <a:xfrm>
            <a:off x="3798684" y="4336078"/>
            <a:ext cx="2494896" cy="4811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Poppins"/>
              <a:buChar char="●"/>
              <a:defRPr sz="1200" b="0" i="0" u="none" strike="noStrike" cap="none">
                <a:solidFill>
                  <a:srgbClr val="434343"/>
                </a:solidFill>
                <a:latin typeface="Poppins"/>
                <a:ea typeface="Poppins"/>
                <a:cs typeface="Poppins"/>
                <a:sym typeface="Poppins"/>
              </a:defRPr>
            </a:lvl1pPr>
            <a:lvl2pPr marL="914400" marR="0" lvl="1"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2pPr>
            <a:lvl3pPr marL="1371600" marR="0" lvl="2"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3pPr>
            <a:lvl4pPr marL="1828800" marR="0" lvl="3"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4pPr>
            <a:lvl5pPr marL="2286000" marR="0" lvl="4"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5pPr>
            <a:lvl6pPr marL="2743200" marR="0" lvl="5"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6pPr>
            <a:lvl7pPr marL="3200400" marR="0" lvl="6"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7pPr>
            <a:lvl8pPr marL="3657600" marR="0" lvl="7"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8pPr>
            <a:lvl9pPr marL="4114800" marR="0" lvl="8"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9pPr>
          </a:lstStyle>
          <a:p>
            <a:pPr marL="0" indent="0">
              <a:buFont typeface="Poppins"/>
              <a:buNone/>
            </a:pPr>
            <a:r>
              <a:rPr lang="en-US" sz="1800" b="1">
                <a:solidFill>
                  <a:srgbClr val="313131"/>
                </a:solidFill>
                <a:latin typeface="Segoe UI Semibold" panose="020B0702040204020203" pitchFamily="34" charset="0"/>
                <a:cs typeface="Segoe UI Semibold" panose="020B0702040204020203" pitchFamily="34" charset="0"/>
              </a:rPr>
              <a:t>K-nearest Neighbor</a:t>
            </a:r>
          </a:p>
        </p:txBody>
      </p:sp>
    </p:spTree>
    <p:extLst>
      <p:ext uri="{BB962C8B-B14F-4D97-AF65-F5344CB8AC3E}">
        <p14:creationId xmlns:p14="http://schemas.microsoft.com/office/powerpoint/2010/main" val="903479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6"/>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Segoe UI Black" panose="020B0A02040204020203" pitchFamily="34" charset="0"/>
                <a:ea typeface="Segoe UI Black" panose="020B0A02040204020203" pitchFamily="34" charset="0"/>
                <a:cs typeface="DVN-Poppins" pitchFamily="2" charset="0"/>
              </a:rPr>
              <a:t>APPLICATIONS</a:t>
            </a:r>
          </a:p>
        </p:txBody>
      </p:sp>
      <p:sp>
        <p:nvSpPr>
          <p:cNvPr id="179" name="Google Shape;179;p36"/>
          <p:cNvSpPr txBox="1">
            <a:spLocks noGrp="1"/>
          </p:cNvSpPr>
          <p:nvPr>
            <p:ph type="body" idx="1"/>
          </p:nvPr>
        </p:nvSpPr>
        <p:spPr>
          <a:xfrm>
            <a:off x="720000" y="1027656"/>
            <a:ext cx="7704000" cy="48110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b="1">
                <a:solidFill>
                  <a:srgbClr val="54B4B3"/>
                </a:solidFill>
                <a:latin typeface="Segoe UI Semibold" panose="020B0702040204020203" pitchFamily="34" charset="0"/>
                <a:cs typeface="Segoe UI Semibold" panose="020B0702040204020203" pitchFamily="34" charset="0"/>
              </a:rPr>
              <a:t>HỆ THỐNG THÔNG TIN ĐỊA LÝ</a:t>
            </a:r>
            <a:endParaRPr lang="en-US" sz="1800" b="1">
              <a:solidFill>
                <a:srgbClr val="313131"/>
              </a:solidFill>
              <a:latin typeface="Segoe UI Semibold" panose="020B0702040204020203" pitchFamily="34" charset="0"/>
              <a:cs typeface="Segoe UI Semibold" panose="020B0702040204020203" pitchFamily="34" charset="0"/>
            </a:endParaRPr>
          </a:p>
        </p:txBody>
      </p:sp>
      <p:pic>
        <p:nvPicPr>
          <p:cNvPr id="3" name="Hình ảnh 2">
            <a:extLst>
              <a:ext uri="{FF2B5EF4-FFF2-40B4-BE49-F238E27FC236}">
                <a16:creationId xmlns:a16="http://schemas.microsoft.com/office/drawing/2014/main" id="{6CF6F72E-EBDD-CC7E-85CB-D1599FC37874}"/>
              </a:ext>
            </a:extLst>
          </p:cNvPr>
          <p:cNvPicPr>
            <a:picLocks noChangeAspect="1"/>
          </p:cNvPicPr>
          <p:nvPr/>
        </p:nvPicPr>
        <p:blipFill>
          <a:blip r:embed="rId3"/>
          <a:stretch>
            <a:fillRect/>
          </a:stretch>
        </p:blipFill>
        <p:spPr>
          <a:xfrm>
            <a:off x="4274640" y="1027656"/>
            <a:ext cx="3987473" cy="3349771"/>
          </a:xfrm>
          <a:prstGeom prst="rect">
            <a:avLst/>
          </a:prstGeom>
        </p:spPr>
      </p:pic>
      <p:pic>
        <p:nvPicPr>
          <p:cNvPr id="7172" name="Picture 4">
            <a:extLst>
              <a:ext uri="{FF2B5EF4-FFF2-40B4-BE49-F238E27FC236}">
                <a16:creationId xmlns:a16="http://schemas.microsoft.com/office/drawing/2014/main" id="{BF0043B8-F55C-7BA0-9F81-F83AD51E26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7440" y="1573116"/>
            <a:ext cx="2804160" cy="2816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452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6"/>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Segoe UI Black" panose="020B0A02040204020203" pitchFamily="34" charset="0"/>
                <a:ea typeface="Segoe UI Black" panose="020B0A02040204020203" pitchFamily="34" charset="0"/>
                <a:cs typeface="DVN-Poppins" pitchFamily="2" charset="0"/>
              </a:rPr>
              <a:t>ĐÁNH GIÁ ƯU, NHƯỢC ĐIỂM</a:t>
            </a:r>
          </a:p>
        </p:txBody>
      </p:sp>
      <p:sp>
        <p:nvSpPr>
          <p:cNvPr id="179" name="Google Shape;179;p36"/>
          <p:cNvSpPr txBox="1">
            <a:spLocks noGrp="1"/>
          </p:cNvSpPr>
          <p:nvPr>
            <p:ph type="body" idx="1"/>
          </p:nvPr>
        </p:nvSpPr>
        <p:spPr>
          <a:xfrm>
            <a:off x="720000" y="1027656"/>
            <a:ext cx="7704000" cy="48110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b="1">
                <a:solidFill>
                  <a:srgbClr val="54B4B3"/>
                </a:solidFill>
                <a:latin typeface="Segoe UI Semibold" panose="020B0702040204020203" pitchFamily="34" charset="0"/>
                <a:cs typeface="Segoe UI Semibold" panose="020B0702040204020203" pitchFamily="34" charset="0"/>
              </a:rPr>
              <a:t>ƯU ĐIỂM</a:t>
            </a:r>
            <a:endParaRPr lang="en-US" sz="1800" b="1">
              <a:solidFill>
                <a:srgbClr val="313131"/>
              </a:solidFill>
              <a:latin typeface="Segoe UI Semibold" panose="020B0702040204020203" pitchFamily="34" charset="0"/>
              <a:cs typeface="Segoe UI Semibold" panose="020B0702040204020203" pitchFamily="34" charset="0"/>
            </a:endParaRPr>
          </a:p>
        </p:txBody>
      </p:sp>
      <p:sp>
        <p:nvSpPr>
          <p:cNvPr id="13" name="Google Shape;179;p36">
            <a:extLst>
              <a:ext uri="{FF2B5EF4-FFF2-40B4-BE49-F238E27FC236}">
                <a16:creationId xmlns:a16="http://schemas.microsoft.com/office/drawing/2014/main" id="{55F605C5-DE7F-3572-9FEC-7950CA552572}"/>
              </a:ext>
            </a:extLst>
          </p:cNvPr>
          <p:cNvSpPr txBox="1">
            <a:spLocks/>
          </p:cNvSpPr>
          <p:nvPr/>
        </p:nvSpPr>
        <p:spPr>
          <a:xfrm>
            <a:off x="720000" y="923456"/>
            <a:ext cx="7703999" cy="32448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Poppins"/>
              <a:buChar char="●"/>
              <a:defRPr sz="1200" b="0" i="0" u="none" strike="noStrike" cap="none">
                <a:solidFill>
                  <a:srgbClr val="434343"/>
                </a:solidFill>
                <a:latin typeface="Poppins"/>
                <a:ea typeface="Poppins"/>
                <a:cs typeface="Poppins"/>
                <a:sym typeface="Poppins"/>
              </a:defRPr>
            </a:lvl1pPr>
            <a:lvl2pPr marL="914400" marR="0" lvl="1"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2pPr>
            <a:lvl3pPr marL="1371600" marR="0" lvl="2"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3pPr>
            <a:lvl4pPr marL="1828800" marR="0" lvl="3"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4pPr>
            <a:lvl5pPr marL="2286000" marR="0" lvl="4"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5pPr>
            <a:lvl6pPr marL="2743200" marR="0" lvl="5"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6pPr>
            <a:lvl7pPr marL="3200400" marR="0" lvl="6"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7pPr>
            <a:lvl8pPr marL="3657600" marR="0" lvl="7"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8pPr>
            <a:lvl9pPr marL="4114800" marR="0" lvl="8"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9pPr>
          </a:lstStyle>
          <a:p>
            <a:pPr marL="285750" indent="-285750"/>
            <a:r>
              <a:rPr lang="vi-VN" sz="1600" b="1" dirty="0">
                <a:solidFill>
                  <a:srgbClr val="313131"/>
                </a:solidFill>
                <a:latin typeface="Segoe UI Semibold" panose="020B0702040204020203" pitchFamily="34" charset="0"/>
                <a:cs typeface="Segoe UI Semibold" panose="020B0702040204020203" pitchFamily="34" charset="0"/>
              </a:rPr>
              <a:t>Cho kết quả tối ưu trong 1 mảng các bài toán mang đặc điểm hình học. So với các thuật toán khác nếu cùng áp dụng vào những bài toán thuộc mảng này, giải thuật hình học sẽ dễ thiết kế và áp dụng hơn, độ phức tạp thuật toán thường sẽ tốt hơn.</a:t>
            </a:r>
          </a:p>
          <a:p>
            <a:pPr marL="285750" indent="-285750"/>
            <a:endParaRPr lang="vi-VN" sz="1600" b="1" dirty="0">
              <a:solidFill>
                <a:srgbClr val="313131"/>
              </a:solidFill>
              <a:latin typeface="Segoe UI Semibold" panose="020B0702040204020203" pitchFamily="34" charset="0"/>
              <a:cs typeface="Segoe UI Semibold" panose="020B0702040204020203" pitchFamily="34" charset="0"/>
            </a:endParaRPr>
          </a:p>
          <a:p>
            <a:pPr marL="285750" indent="-285750"/>
            <a:r>
              <a:rPr lang="vi-VN" sz="1600" b="1" dirty="0">
                <a:solidFill>
                  <a:srgbClr val="313131"/>
                </a:solidFill>
                <a:latin typeface="Segoe UI Semibold" panose="020B0702040204020203" pitchFamily="34" charset="0"/>
                <a:cs typeface="Segoe UI Semibold" panose="020B0702040204020203" pitchFamily="34" charset="0"/>
              </a:rPr>
              <a:t>Những bài toán thuộc dạng này sẽ có những đặc điểm rất đặc trưng giúp việc tìm ra giải thuật phù hợp.</a:t>
            </a:r>
          </a:p>
        </p:txBody>
      </p:sp>
    </p:spTree>
    <p:extLst>
      <p:ext uri="{BB962C8B-B14F-4D97-AF65-F5344CB8AC3E}">
        <p14:creationId xmlns:p14="http://schemas.microsoft.com/office/powerpoint/2010/main" val="2360935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6"/>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Segoe UI Black" panose="020B0A02040204020203" pitchFamily="34" charset="0"/>
                <a:ea typeface="Segoe UI Black" panose="020B0A02040204020203" pitchFamily="34" charset="0"/>
                <a:cs typeface="DVN-Poppins" pitchFamily="2" charset="0"/>
              </a:rPr>
              <a:t>ĐÁNH GIÁ ƯU, NHƯỢC ĐIỂM</a:t>
            </a:r>
          </a:p>
        </p:txBody>
      </p:sp>
      <p:sp>
        <p:nvSpPr>
          <p:cNvPr id="179" name="Google Shape;179;p36"/>
          <p:cNvSpPr txBox="1">
            <a:spLocks noGrp="1"/>
          </p:cNvSpPr>
          <p:nvPr>
            <p:ph type="body" idx="1"/>
          </p:nvPr>
        </p:nvSpPr>
        <p:spPr>
          <a:xfrm>
            <a:off x="720000" y="1027656"/>
            <a:ext cx="7704000" cy="48110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b="1" dirty="0">
                <a:solidFill>
                  <a:srgbClr val="54B4B3"/>
                </a:solidFill>
                <a:latin typeface="Segoe UI Semibold" panose="020B0702040204020203" pitchFamily="34" charset="0"/>
                <a:cs typeface="Segoe UI Semibold" panose="020B0702040204020203" pitchFamily="34" charset="0"/>
              </a:rPr>
              <a:t>NHƯỢC ĐIỂM</a:t>
            </a:r>
            <a:endParaRPr lang="en-US" sz="1800" b="1" dirty="0">
              <a:solidFill>
                <a:srgbClr val="313131"/>
              </a:solidFill>
              <a:latin typeface="Segoe UI Semibold" panose="020B0702040204020203" pitchFamily="34" charset="0"/>
              <a:cs typeface="Segoe UI Semibold" panose="020B0702040204020203" pitchFamily="34" charset="0"/>
            </a:endParaRPr>
          </a:p>
        </p:txBody>
      </p:sp>
      <p:sp>
        <p:nvSpPr>
          <p:cNvPr id="13" name="Google Shape;179;p36">
            <a:extLst>
              <a:ext uri="{FF2B5EF4-FFF2-40B4-BE49-F238E27FC236}">
                <a16:creationId xmlns:a16="http://schemas.microsoft.com/office/drawing/2014/main" id="{55F605C5-DE7F-3572-9FEC-7950CA552572}"/>
              </a:ext>
            </a:extLst>
          </p:cNvPr>
          <p:cNvSpPr txBox="1">
            <a:spLocks/>
          </p:cNvSpPr>
          <p:nvPr/>
        </p:nvSpPr>
        <p:spPr>
          <a:xfrm>
            <a:off x="720000" y="1427356"/>
            <a:ext cx="7703999" cy="220738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Poppins"/>
              <a:buChar char="●"/>
              <a:defRPr sz="1200" b="0" i="0" u="none" strike="noStrike" cap="none">
                <a:solidFill>
                  <a:srgbClr val="434343"/>
                </a:solidFill>
                <a:latin typeface="Poppins"/>
                <a:ea typeface="Poppins"/>
                <a:cs typeface="Poppins"/>
                <a:sym typeface="Poppins"/>
              </a:defRPr>
            </a:lvl1pPr>
            <a:lvl2pPr marL="914400" marR="0" lvl="1"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2pPr>
            <a:lvl3pPr marL="1371600" marR="0" lvl="2"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3pPr>
            <a:lvl4pPr marL="1828800" marR="0" lvl="3"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4pPr>
            <a:lvl5pPr marL="2286000" marR="0" lvl="4"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5pPr>
            <a:lvl6pPr marL="2743200" marR="0" lvl="5"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6pPr>
            <a:lvl7pPr marL="3200400" marR="0" lvl="6"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7pPr>
            <a:lvl8pPr marL="3657600" marR="0" lvl="7"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8pPr>
            <a:lvl9pPr marL="4114800" marR="0" lvl="8"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9pPr>
          </a:lstStyle>
          <a:p>
            <a:pPr marL="285750" indent="-285750"/>
            <a:r>
              <a:rPr lang="vi-VN" sz="1600" b="1" dirty="0">
                <a:solidFill>
                  <a:srgbClr val="313131"/>
                </a:solidFill>
                <a:latin typeface="Segoe UI Semibold" panose="020B0702040204020203" pitchFamily="34" charset="0"/>
                <a:cs typeface="Segoe UI Semibold" panose="020B0702040204020203" pitchFamily="34" charset="0"/>
              </a:rPr>
              <a:t>Chỉ có thể áp dụng phổ biến trong 1 mảng các bài toán. Không linh hoạt và dễ áp dụng như các thuật toán khác</a:t>
            </a:r>
          </a:p>
          <a:p>
            <a:pPr marL="285750" indent="-285750"/>
            <a:endParaRPr lang="vi-VN" sz="1600" b="1" dirty="0">
              <a:solidFill>
                <a:srgbClr val="313131"/>
              </a:solidFill>
              <a:latin typeface="Segoe UI Semibold" panose="020B0702040204020203" pitchFamily="34" charset="0"/>
              <a:cs typeface="Segoe UI Semibold" panose="020B0702040204020203" pitchFamily="34" charset="0"/>
            </a:endParaRPr>
          </a:p>
          <a:p>
            <a:pPr marL="285750" indent="-285750"/>
            <a:r>
              <a:rPr lang="vi-VN" sz="1600" b="1" dirty="0">
                <a:solidFill>
                  <a:srgbClr val="313131"/>
                </a:solidFill>
                <a:latin typeface="Segoe UI Semibold" panose="020B0702040204020203" pitchFamily="34" charset="0"/>
                <a:cs typeface="Segoe UI Semibold" panose="020B0702040204020203" pitchFamily="34" charset="0"/>
              </a:rPr>
              <a:t>Trong 1 số trường hợp rất khó để nhận ra bản chất hình học của bài toán để áp dụng giải thuật phù hợp.</a:t>
            </a:r>
          </a:p>
          <a:p>
            <a:pPr marL="0" indent="0">
              <a:buNone/>
            </a:pPr>
            <a:endParaRPr lang="vi-VN" sz="1600" b="1" dirty="0">
              <a:solidFill>
                <a:srgbClr val="313131"/>
              </a:solidFill>
              <a:latin typeface="Segoe UI Semibold" panose="020B0702040204020203" pitchFamily="34" charset="0"/>
              <a:cs typeface="Segoe UI Semibold" panose="020B0702040204020203" pitchFamily="34" charset="0"/>
            </a:endParaRPr>
          </a:p>
          <a:p>
            <a:pPr marL="285750" indent="-285750"/>
            <a:r>
              <a:rPr lang="vi-VN" sz="1600" b="1" dirty="0">
                <a:solidFill>
                  <a:srgbClr val="313131"/>
                </a:solidFill>
                <a:latin typeface="Segoe UI Semibold" panose="020B0702040204020203" pitchFamily="34" charset="0"/>
                <a:cs typeface="Segoe UI Semibold" panose="020B0702040204020203" pitchFamily="34" charset="0"/>
              </a:rPr>
              <a:t>Cài đặt thường khó và phức tạp.</a:t>
            </a:r>
          </a:p>
        </p:txBody>
      </p:sp>
    </p:spTree>
    <p:extLst>
      <p:ext uri="{BB962C8B-B14F-4D97-AF65-F5344CB8AC3E}">
        <p14:creationId xmlns:p14="http://schemas.microsoft.com/office/powerpoint/2010/main" val="3062613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55"/>
          <p:cNvSpPr txBox="1">
            <a:spLocks noGrp="1"/>
          </p:cNvSpPr>
          <p:nvPr>
            <p:ph type="title"/>
          </p:nvPr>
        </p:nvSpPr>
        <p:spPr>
          <a:xfrm>
            <a:off x="2750634" y="1276225"/>
            <a:ext cx="5665666" cy="1473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vi-VN"/>
              <a:t>KAHOOT</a:t>
            </a:r>
            <a:endParaRPr/>
          </a:p>
        </p:txBody>
      </p:sp>
      <p:sp>
        <p:nvSpPr>
          <p:cNvPr id="543" name="Google Shape;543;p55"/>
          <p:cNvSpPr txBox="1">
            <a:spLocks noGrp="1"/>
          </p:cNvSpPr>
          <p:nvPr>
            <p:ph type="subTitle" idx="1"/>
          </p:nvPr>
        </p:nvSpPr>
        <p:spPr>
          <a:xfrm>
            <a:off x="4165300" y="2749163"/>
            <a:ext cx="4251000" cy="1220700"/>
          </a:xfrm>
          <a:prstGeom prst="rect">
            <a:avLst/>
          </a:prstGeom>
        </p:spPr>
        <p:txBody>
          <a:bodyPr spcFirstLastPara="1" wrap="square" lIns="270000" tIns="91425" rIns="162000" bIns="91425" anchor="ctr" anchorCtr="0">
            <a:noAutofit/>
          </a:bodyPr>
          <a:lstStyle/>
          <a:p>
            <a:pPr marL="0" lvl="0" indent="0" algn="r" rtl="0">
              <a:spcBef>
                <a:spcPts val="0"/>
              </a:spcBef>
              <a:spcAft>
                <a:spcPts val="0"/>
              </a:spcAft>
              <a:buNone/>
            </a:pPr>
            <a:r>
              <a:rPr lang="vi-VN" dirty="0"/>
              <a:t>MÃ KAHOOT</a:t>
            </a:r>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53"/>
          <p:cNvSpPr txBox="1">
            <a:spLocks noGrp="1"/>
          </p:cNvSpPr>
          <p:nvPr>
            <p:ph type="title"/>
          </p:nvPr>
        </p:nvSpPr>
        <p:spPr>
          <a:xfrm>
            <a:off x="2688075" y="1638900"/>
            <a:ext cx="3838200" cy="18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latin typeface="Segoe UI Black" panose="020B0A02040204020203" pitchFamily="34" charset="0"/>
                <a:ea typeface="Segoe UI Black" panose="020B0A02040204020203" pitchFamily="34" charset="0"/>
                <a:cs typeface="Poppins SemiBold" panose="00000700000000000000" pitchFamily="50" charset="0"/>
              </a:rPr>
              <a:t>CẢM ƠN THẦY VÀ CÁC BẠN!</a:t>
            </a:r>
            <a:endParaRPr>
              <a:latin typeface="Segoe UI Black" panose="020B0A02040204020203" pitchFamily="34" charset="0"/>
              <a:ea typeface="Segoe UI Black" panose="020B0A02040204020203" pitchFamily="34" charset="0"/>
              <a:cs typeface="Poppins SemiBold" panose="00000700000000000000" pitchFamily="50" charset="0"/>
            </a:endParaRPr>
          </a:p>
        </p:txBody>
      </p:sp>
      <p:pic>
        <p:nvPicPr>
          <p:cNvPr id="520" name="Google Shape;520;p53"/>
          <p:cNvPicPr preferRelativeResize="0"/>
          <p:nvPr/>
        </p:nvPicPr>
        <p:blipFill>
          <a:blip r:embed="rId3">
            <a:alphaModFix/>
          </a:blip>
          <a:stretch>
            <a:fillRect/>
          </a:stretch>
        </p:blipFill>
        <p:spPr>
          <a:xfrm rot="-5400000">
            <a:off x="-39062" y="-13158"/>
            <a:ext cx="1393450" cy="1391974"/>
          </a:xfrm>
          <a:prstGeom prst="rect">
            <a:avLst/>
          </a:prstGeom>
          <a:noFill/>
          <a:ln>
            <a:noFill/>
          </a:ln>
        </p:spPr>
      </p:pic>
      <p:grpSp>
        <p:nvGrpSpPr>
          <p:cNvPr id="521" name="Google Shape;521;p53"/>
          <p:cNvGrpSpPr/>
          <p:nvPr/>
        </p:nvGrpSpPr>
        <p:grpSpPr>
          <a:xfrm>
            <a:off x="1335754" y="-13901"/>
            <a:ext cx="708056" cy="708056"/>
            <a:chOff x="658850" y="-31400"/>
            <a:chExt cx="693900" cy="693900"/>
          </a:xfrm>
        </p:grpSpPr>
        <p:sp>
          <p:nvSpPr>
            <p:cNvPr id="522" name="Google Shape;522;p53"/>
            <p:cNvSpPr/>
            <p:nvPr/>
          </p:nvSpPr>
          <p:spPr>
            <a:xfrm>
              <a:off x="658850" y="-31400"/>
              <a:ext cx="693900" cy="69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3" name="Google Shape;523;p53"/>
            <p:cNvPicPr preferRelativeResize="0"/>
            <p:nvPr/>
          </p:nvPicPr>
          <p:blipFill>
            <a:blip r:embed="rId4">
              <a:alphaModFix/>
            </a:blip>
            <a:stretch>
              <a:fillRect/>
            </a:stretch>
          </p:blipFill>
          <p:spPr>
            <a:xfrm>
              <a:off x="658875" y="-30650"/>
              <a:ext cx="693850" cy="692400"/>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ình ảnh 4">
            <a:extLst>
              <a:ext uri="{FF2B5EF4-FFF2-40B4-BE49-F238E27FC236}">
                <a16:creationId xmlns:a16="http://schemas.microsoft.com/office/drawing/2014/main" id="{CEDB7A91-CCF3-7DDB-15CA-98CBE743FFE5}"/>
              </a:ext>
            </a:extLst>
          </p:cNvPr>
          <p:cNvPicPr>
            <a:picLocks noChangeAspect="1"/>
          </p:cNvPicPr>
          <p:nvPr/>
        </p:nvPicPr>
        <p:blipFill>
          <a:blip r:embed="rId2"/>
          <a:stretch>
            <a:fillRect/>
          </a:stretch>
        </p:blipFill>
        <p:spPr>
          <a:xfrm>
            <a:off x="749944" y="114517"/>
            <a:ext cx="7644111" cy="4914465"/>
          </a:xfrm>
          <a:prstGeom prst="rect">
            <a:avLst/>
          </a:prstGeom>
        </p:spPr>
      </p:pic>
      <p:sp>
        <p:nvSpPr>
          <p:cNvPr id="6" name="Hình Bầu dục 5">
            <a:extLst>
              <a:ext uri="{FF2B5EF4-FFF2-40B4-BE49-F238E27FC236}">
                <a16:creationId xmlns:a16="http://schemas.microsoft.com/office/drawing/2014/main" id="{B2D65767-BF9A-FEBA-6BA6-723C586D5311}"/>
              </a:ext>
            </a:extLst>
          </p:cNvPr>
          <p:cNvSpPr/>
          <p:nvPr/>
        </p:nvSpPr>
        <p:spPr>
          <a:xfrm rot="5400000">
            <a:off x="1523516" y="-293229"/>
            <a:ext cx="403646" cy="121913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296401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ình ảnh 4">
            <a:extLst>
              <a:ext uri="{FF2B5EF4-FFF2-40B4-BE49-F238E27FC236}">
                <a16:creationId xmlns:a16="http://schemas.microsoft.com/office/drawing/2014/main" id="{CEDB7A91-CCF3-7DDB-15CA-98CBE743FFE5}"/>
              </a:ext>
            </a:extLst>
          </p:cNvPr>
          <p:cNvPicPr>
            <a:picLocks noChangeAspect="1"/>
          </p:cNvPicPr>
          <p:nvPr/>
        </p:nvPicPr>
        <p:blipFill>
          <a:blip r:embed="rId2"/>
          <a:stretch>
            <a:fillRect/>
          </a:stretch>
        </p:blipFill>
        <p:spPr>
          <a:xfrm>
            <a:off x="749944" y="114517"/>
            <a:ext cx="7644111" cy="4914465"/>
          </a:xfrm>
          <a:prstGeom prst="rect">
            <a:avLst/>
          </a:prstGeom>
        </p:spPr>
      </p:pic>
      <p:sp>
        <p:nvSpPr>
          <p:cNvPr id="6" name="Hình Bầu dục 5">
            <a:extLst>
              <a:ext uri="{FF2B5EF4-FFF2-40B4-BE49-F238E27FC236}">
                <a16:creationId xmlns:a16="http://schemas.microsoft.com/office/drawing/2014/main" id="{B2D65767-BF9A-FEBA-6BA6-723C586D5311}"/>
              </a:ext>
            </a:extLst>
          </p:cNvPr>
          <p:cNvSpPr/>
          <p:nvPr/>
        </p:nvSpPr>
        <p:spPr>
          <a:xfrm rot="1812795">
            <a:off x="5514504" y="153115"/>
            <a:ext cx="2269238" cy="499074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856809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6"/>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latin typeface="Segoe UI Black" panose="020B0A02040204020203" pitchFamily="34" charset="0"/>
                <a:ea typeface="Segoe UI Black" panose="020B0A02040204020203" pitchFamily="34" charset="0"/>
                <a:cs typeface="DVN-Poppins" pitchFamily="2" charset="0"/>
              </a:rPr>
              <a:t>KHÁI NIỆM</a:t>
            </a:r>
            <a:endParaRPr>
              <a:latin typeface="Segoe UI Black" panose="020B0A02040204020203" pitchFamily="34" charset="0"/>
              <a:ea typeface="Segoe UI Black" panose="020B0A02040204020203" pitchFamily="34" charset="0"/>
              <a:cs typeface="DVN-Poppins" pitchFamily="2" charset="0"/>
            </a:endParaRPr>
          </a:p>
        </p:txBody>
      </p:sp>
      <p:sp>
        <p:nvSpPr>
          <p:cNvPr id="179" name="Google Shape;179;p36"/>
          <p:cNvSpPr txBox="1">
            <a:spLocks noGrp="1"/>
          </p:cNvSpPr>
          <p:nvPr>
            <p:ph type="body" idx="1"/>
          </p:nvPr>
        </p:nvSpPr>
        <p:spPr>
          <a:xfrm>
            <a:off x="720000" y="969529"/>
            <a:ext cx="7704000" cy="137222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1800">
                <a:solidFill>
                  <a:schemeClr val="dk1"/>
                </a:solidFill>
                <a:latin typeface="Segoe UI Semibold" panose="020B0702040204020203" pitchFamily="34" charset="0"/>
                <a:cs typeface="Segoe UI Semibold" panose="020B0702040204020203" pitchFamily="34" charset="0"/>
              </a:rPr>
              <a:t>Geometric Algorithms (Computational Geometry) là 1 nhánh của khoa học máy tính, gồm tập hợp các giải thuật được sử dụng để giải quyết các vấn đề hình học.</a:t>
            </a:r>
          </a:p>
          <a:p>
            <a:pPr marL="0" lvl="0" indent="0" algn="l" rtl="0">
              <a:spcBef>
                <a:spcPts val="0"/>
              </a:spcBef>
              <a:spcAft>
                <a:spcPts val="0"/>
              </a:spcAft>
              <a:buNone/>
            </a:pPr>
            <a:endParaRPr lang="en-US" sz="1800">
              <a:solidFill>
                <a:schemeClr val="dk1"/>
              </a:solidFill>
              <a:latin typeface="Segoe UI Semibold" panose="020B0702040204020203" pitchFamily="34" charset="0"/>
              <a:cs typeface="Segoe UI Semibold" panose="020B0702040204020203" pitchFamily="34" charset="0"/>
            </a:endParaRPr>
          </a:p>
        </p:txBody>
      </p:sp>
      <p:sp>
        <p:nvSpPr>
          <p:cNvPr id="4" name="Google Shape;179;p36">
            <a:extLst>
              <a:ext uri="{FF2B5EF4-FFF2-40B4-BE49-F238E27FC236}">
                <a16:creationId xmlns:a16="http://schemas.microsoft.com/office/drawing/2014/main" id="{192CB55A-09E1-DFA0-10B9-599B80E2BEA9}"/>
              </a:ext>
            </a:extLst>
          </p:cNvPr>
          <p:cNvSpPr txBox="1">
            <a:spLocks/>
          </p:cNvSpPr>
          <p:nvPr/>
        </p:nvSpPr>
        <p:spPr>
          <a:xfrm>
            <a:off x="720000" y="1866643"/>
            <a:ext cx="7704000" cy="21559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Poppins"/>
              <a:buChar char="●"/>
              <a:defRPr sz="1200" b="0" i="0" u="none" strike="noStrike" cap="none">
                <a:solidFill>
                  <a:srgbClr val="434343"/>
                </a:solidFill>
                <a:latin typeface="Poppins"/>
                <a:ea typeface="Poppins"/>
                <a:cs typeface="Poppins"/>
                <a:sym typeface="Poppins"/>
              </a:defRPr>
            </a:lvl1pPr>
            <a:lvl2pPr marL="914400" marR="0" lvl="1"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2pPr>
            <a:lvl3pPr marL="1371600" marR="0" lvl="2"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3pPr>
            <a:lvl4pPr marL="1828800" marR="0" lvl="3"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4pPr>
            <a:lvl5pPr marL="2286000" marR="0" lvl="4"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5pPr>
            <a:lvl6pPr marL="2743200" marR="0" lvl="5"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6pPr>
            <a:lvl7pPr marL="3200400" marR="0" lvl="6"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7pPr>
            <a:lvl8pPr marL="3657600" marR="0" lvl="7"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8pPr>
            <a:lvl9pPr marL="4114800" marR="0" lvl="8"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9pPr>
          </a:lstStyle>
          <a:p>
            <a:pPr marL="0" indent="0">
              <a:buFont typeface="Poppins"/>
              <a:buNone/>
            </a:pPr>
            <a:r>
              <a:rPr lang="vi-VN" sz="1800">
                <a:solidFill>
                  <a:schemeClr val="dk1"/>
                </a:solidFill>
                <a:latin typeface="Segoe UI Semibold" panose="020B0702040204020203" pitchFamily="34" charset="0"/>
                <a:cs typeface="Segoe UI Semibold" panose="020B0702040204020203" pitchFamily="34" charset="0"/>
              </a:rPr>
              <a:t>Được ứng dụng rộng rãi trong các lĩnh vực: </a:t>
            </a:r>
          </a:p>
          <a:p>
            <a:pPr marL="0" indent="0">
              <a:buFont typeface="Poppins"/>
              <a:buNone/>
            </a:pPr>
            <a:r>
              <a:rPr lang="vi-VN" sz="1800">
                <a:solidFill>
                  <a:schemeClr val="dk1"/>
                </a:solidFill>
                <a:latin typeface="Segoe UI Semibold" panose="020B0702040204020203" pitchFamily="34" charset="0"/>
                <a:cs typeface="Segoe UI Semibold" panose="020B0702040204020203" pitchFamily="34" charset="0"/>
              </a:rPr>
              <a:t>• Computer Graphics</a:t>
            </a:r>
          </a:p>
          <a:p>
            <a:pPr marL="0" indent="0">
              <a:buFont typeface="Poppins"/>
              <a:buNone/>
            </a:pPr>
            <a:r>
              <a:rPr lang="vi-VN" sz="1800">
                <a:solidFill>
                  <a:schemeClr val="dk1"/>
                </a:solidFill>
                <a:latin typeface="Segoe UI Semibold" panose="020B0702040204020203" pitchFamily="34" charset="0"/>
                <a:cs typeface="Segoe UI Semibold" panose="020B0702040204020203" pitchFamily="34" charset="0"/>
              </a:rPr>
              <a:t>• Robotics</a:t>
            </a:r>
          </a:p>
          <a:p>
            <a:pPr marL="0" indent="0">
              <a:buFont typeface="Poppins"/>
              <a:buNone/>
            </a:pPr>
            <a:r>
              <a:rPr lang="vi-VN" sz="1800">
                <a:solidFill>
                  <a:schemeClr val="dk1"/>
                </a:solidFill>
                <a:latin typeface="Segoe UI Semibold" panose="020B0702040204020203" pitchFamily="34" charset="0"/>
                <a:cs typeface="Segoe UI Semibold" panose="020B0702040204020203" pitchFamily="34" charset="0"/>
              </a:rPr>
              <a:t>• VLSI Design</a:t>
            </a:r>
          </a:p>
          <a:p>
            <a:pPr marL="0" indent="0">
              <a:buFont typeface="Poppins"/>
              <a:buNone/>
            </a:pPr>
            <a:r>
              <a:rPr lang="vi-VN" sz="1800">
                <a:solidFill>
                  <a:schemeClr val="dk1"/>
                </a:solidFill>
                <a:latin typeface="Segoe UI Semibold" panose="020B0702040204020203" pitchFamily="34" charset="0"/>
                <a:cs typeface="Segoe UI Semibold" panose="020B0702040204020203" pitchFamily="34" charset="0"/>
              </a:rPr>
              <a:t>• Computer Aided Design (CAD)</a:t>
            </a:r>
          </a:p>
          <a:p>
            <a:pPr marL="0" indent="0">
              <a:buFont typeface="Poppins"/>
              <a:buNone/>
            </a:pPr>
            <a:r>
              <a:rPr lang="vi-VN" sz="1800">
                <a:solidFill>
                  <a:schemeClr val="dk1"/>
                </a:solidFill>
                <a:latin typeface="Segoe UI Semibold" panose="020B0702040204020203" pitchFamily="34" charset="0"/>
                <a:cs typeface="Segoe UI Semibold" panose="020B0702040204020203" pitchFamily="34" charset="0"/>
              </a:rPr>
              <a:t>• Molecular Modeling…</a:t>
            </a:r>
            <a:endParaRPr lang="en-US" sz="1800">
              <a:solidFill>
                <a:schemeClr val="dk1"/>
              </a:solidFill>
              <a:latin typeface="Segoe UI Semibold" panose="020B0702040204020203" pitchFamily="34" charset="0"/>
              <a:cs typeface="Segoe UI Semibold" panose="020B07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9">
                                            <p:txEl>
                                              <p:pRg st="0" end="0"/>
                                            </p:txEl>
                                          </p:spTgt>
                                        </p:tgtEl>
                                        <p:attrNameLst>
                                          <p:attrName>style.visibility</p:attrName>
                                        </p:attrNameLst>
                                      </p:cBhvr>
                                      <p:to>
                                        <p:strVal val="visible"/>
                                      </p:to>
                                    </p:set>
                                    <p:animEffect transition="in" filter="fade">
                                      <p:cBhvr>
                                        <p:cTn id="7" dur="500"/>
                                        <p:tgtEl>
                                          <p:spTgt spid="1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build="p"/>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30" name="Google Shape;215;p40">
            <a:extLst>
              <a:ext uri="{FF2B5EF4-FFF2-40B4-BE49-F238E27FC236}">
                <a16:creationId xmlns:a16="http://schemas.microsoft.com/office/drawing/2014/main" id="{D3566F2E-58D5-44DB-321C-E688223281EC}"/>
              </a:ext>
            </a:extLst>
          </p:cNvPr>
          <p:cNvSpPr txBox="1">
            <a:spLocks/>
          </p:cNvSpPr>
          <p:nvPr/>
        </p:nvSpPr>
        <p:spPr>
          <a:xfrm>
            <a:off x="720000" y="1039396"/>
            <a:ext cx="6480630" cy="2263140"/>
          </a:xfrm>
          <a:prstGeom prst="rect">
            <a:avLst/>
          </a:prstGeom>
          <a:noFill/>
          <a:ln w="12700">
            <a:solidFill>
              <a:schemeClr val="tx1"/>
            </a:solidFill>
          </a:ln>
        </p:spPr>
        <p:txBody>
          <a:bodyPr spcFirstLastPara="1" wrap="square" lIns="270000" tIns="90000" rIns="270000"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1pPr>
            <a:lvl2pPr marL="914400" marR="0" lvl="1"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2pPr>
            <a:lvl3pPr marL="1371600" marR="0" lvl="2"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3pPr>
            <a:lvl4pPr marL="1828800" marR="0" lvl="3"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4pPr>
            <a:lvl5pPr marL="2286000" marR="0" lvl="4"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5pPr>
            <a:lvl6pPr marL="2743200" marR="0" lvl="5"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6pPr>
            <a:lvl7pPr marL="3200400" marR="0" lvl="6"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7pPr>
            <a:lvl8pPr marL="3657600" marR="0" lvl="7"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8pPr>
            <a:lvl9pPr marL="4114800" marR="0" lvl="8"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9pPr>
          </a:lstStyle>
          <a:p>
            <a:pPr marL="0" indent="0">
              <a:buFont typeface="Poppins"/>
              <a:buNone/>
            </a:pPr>
            <a:r>
              <a:rPr lang="vi-VN" sz="1600" b="1">
                <a:latin typeface="Segoe UI Semibold" panose="020B0702040204020203" pitchFamily="34" charset="0"/>
                <a:cs typeface="Segoe UI Semibold" panose="020B0702040204020203" pitchFamily="34" charset="0"/>
              </a:rPr>
              <a:t>Input: Một</a:t>
            </a:r>
            <a:r>
              <a:rPr lang="vi-VN" sz="1600">
                <a:latin typeface="Segoe UI Semibold" panose="020B0702040204020203" pitchFamily="34" charset="0"/>
                <a:cs typeface="Segoe UI Semibold" panose="020B0702040204020203" pitchFamily="34" charset="0"/>
              </a:rPr>
              <a:t> tập gồm các đối tượng hình học như điểm, đoạn thẳng, đa giác…</a:t>
            </a:r>
            <a:endParaRPr lang="en-US" sz="1600">
              <a:latin typeface="Segoe UI Semibold" panose="020B0702040204020203" pitchFamily="34" charset="0"/>
              <a:cs typeface="Segoe UI Semibold" panose="020B0702040204020203" pitchFamily="34" charset="0"/>
            </a:endParaRPr>
          </a:p>
        </p:txBody>
      </p:sp>
      <p:sp>
        <p:nvSpPr>
          <p:cNvPr id="208" name="Google Shape;208;p39"/>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Segoe UI Black" panose="020B0A02040204020203" pitchFamily="34" charset="0"/>
                <a:ea typeface="Segoe UI Black" panose="020B0A02040204020203" pitchFamily="34" charset="0"/>
              </a:rPr>
              <a:t>ĐẶC ĐIỂM BÀI TOÁN</a:t>
            </a:r>
            <a:r>
              <a:rPr lang="vi-VN">
                <a:latin typeface="Segoe UI Black" panose="020B0A02040204020203" pitchFamily="34" charset="0"/>
                <a:ea typeface="Segoe UI Black" panose="020B0A02040204020203" pitchFamily="34" charset="0"/>
              </a:rPr>
              <a:t> G.A</a:t>
            </a:r>
            <a:endParaRPr>
              <a:latin typeface="Segoe UI Black" panose="020B0A02040204020203" pitchFamily="34" charset="0"/>
              <a:ea typeface="Segoe UI Black" panose="020B0A02040204020203" pitchFamily="34" charset="0"/>
            </a:endParaRPr>
          </a:p>
        </p:txBody>
      </p:sp>
      <p:sp>
        <p:nvSpPr>
          <p:cNvPr id="12" name="Google Shape;215;p40">
            <a:extLst>
              <a:ext uri="{FF2B5EF4-FFF2-40B4-BE49-F238E27FC236}">
                <a16:creationId xmlns:a16="http://schemas.microsoft.com/office/drawing/2014/main" id="{2842FDBD-3383-6231-8B58-AF3ED6C5FB42}"/>
              </a:ext>
            </a:extLst>
          </p:cNvPr>
          <p:cNvSpPr txBox="1">
            <a:spLocks/>
          </p:cNvSpPr>
          <p:nvPr/>
        </p:nvSpPr>
        <p:spPr>
          <a:xfrm>
            <a:off x="720000" y="3552787"/>
            <a:ext cx="6480630" cy="1278480"/>
          </a:xfrm>
          <a:prstGeom prst="rect">
            <a:avLst/>
          </a:prstGeom>
          <a:noFill/>
          <a:ln w="12700">
            <a:solidFill>
              <a:schemeClr val="tx1"/>
            </a:solidFill>
          </a:ln>
        </p:spPr>
        <p:txBody>
          <a:bodyPr spcFirstLastPara="1" wrap="square" lIns="270000" tIns="90000" rIns="270000"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1pPr>
            <a:lvl2pPr marL="914400" marR="0" lvl="1"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2pPr>
            <a:lvl3pPr marL="1371600" marR="0" lvl="2"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3pPr>
            <a:lvl4pPr marL="1828800" marR="0" lvl="3"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4pPr>
            <a:lvl5pPr marL="2286000" marR="0" lvl="4"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5pPr>
            <a:lvl6pPr marL="2743200" marR="0" lvl="5"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6pPr>
            <a:lvl7pPr marL="3200400" marR="0" lvl="6"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7pPr>
            <a:lvl8pPr marL="3657600" marR="0" lvl="7"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8pPr>
            <a:lvl9pPr marL="4114800" marR="0" lvl="8"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9pPr>
          </a:lstStyle>
          <a:p>
            <a:pPr marL="0" indent="0">
              <a:buFont typeface="Poppins"/>
              <a:buNone/>
            </a:pPr>
            <a:r>
              <a:rPr lang="vi-VN" sz="1600" b="1">
                <a:latin typeface="Segoe UI Semibold" panose="020B0702040204020203" pitchFamily="34" charset="0"/>
                <a:cs typeface="Segoe UI Semibold" panose="020B0702040204020203" pitchFamily="34" charset="0"/>
              </a:rPr>
              <a:t>Output: Trả lời cho các câu truy vấn về những đối tượng input </a:t>
            </a:r>
          </a:p>
          <a:p>
            <a:pPr marL="0" indent="0">
              <a:buFont typeface="Poppins"/>
              <a:buNone/>
            </a:pPr>
            <a:r>
              <a:rPr lang="vi-VN" sz="1600" b="1">
                <a:latin typeface="Segoe UI Semibold" panose="020B0702040204020203" pitchFamily="34" charset="0"/>
                <a:cs typeface="Segoe UI Semibold" panose="020B0702040204020203" pitchFamily="34" charset="0"/>
              </a:rPr>
              <a:t>(các vấn đề về đoạn thẳng giao nhau, tìm cặp điểm gần nhất, </a:t>
            </a:r>
          </a:p>
          <a:p>
            <a:pPr marL="0" indent="0">
              <a:buFont typeface="Poppins"/>
              <a:buNone/>
            </a:pPr>
            <a:r>
              <a:rPr lang="vi-VN" sz="1600" b="1">
                <a:latin typeface="Segoe UI Semibold" panose="020B0702040204020203" pitchFamily="34" charset="0"/>
                <a:cs typeface="Segoe UI Semibold" panose="020B0702040204020203" pitchFamily="34" charset="0"/>
              </a:rPr>
              <a:t>xa nhất..) hoặc các đối tượng hình học như tìm bao lồi của tập</a:t>
            </a:r>
          </a:p>
          <a:p>
            <a:pPr marL="0" indent="0">
              <a:buFont typeface="Poppins"/>
              <a:buNone/>
            </a:pPr>
            <a:r>
              <a:rPr lang="vi-VN" sz="1600" b="1">
                <a:latin typeface="Segoe UI Semibold" panose="020B0702040204020203" pitchFamily="34" charset="0"/>
                <a:cs typeface="Segoe UI Semibold" panose="020B0702040204020203" pitchFamily="34" charset="0"/>
              </a:rPr>
              <a:t>các điểm dữ liệu, tính diện tích bao lồi…</a:t>
            </a:r>
          </a:p>
        </p:txBody>
      </p:sp>
      <p:grpSp>
        <p:nvGrpSpPr>
          <p:cNvPr id="31" name="Nhóm 30">
            <a:extLst>
              <a:ext uri="{FF2B5EF4-FFF2-40B4-BE49-F238E27FC236}">
                <a16:creationId xmlns:a16="http://schemas.microsoft.com/office/drawing/2014/main" id="{AC287326-EF0B-05FB-7504-540F5F7F2615}"/>
              </a:ext>
            </a:extLst>
          </p:cNvPr>
          <p:cNvGrpSpPr/>
          <p:nvPr/>
        </p:nvGrpSpPr>
        <p:grpSpPr>
          <a:xfrm>
            <a:off x="1196340" y="1877467"/>
            <a:ext cx="1704340" cy="1099005"/>
            <a:chOff x="1226820" y="1744980"/>
            <a:chExt cx="2209800" cy="1424940"/>
          </a:xfrm>
        </p:grpSpPr>
        <p:cxnSp>
          <p:nvCxnSpPr>
            <p:cNvPr id="32" name="Đường nối Thẳng 31">
              <a:extLst>
                <a:ext uri="{FF2B5EF4-FFF2-40B4-BE49-F238E27FC236}">
                  <a16:creationId xmlns:a16="http://schemas.microsoft.com/office/drawing/2014/main" id="{1503A3DB-0A7E-1C2A-EADD-5974C7CCC54F}"/>
                </a:ext>
              </a:extLst>
            </p:cNvPr>
            <p:cNvCxnSpPr/>
            <p:nvPr/>
          </p:nvCxnSpPr>
          <p:spPr>
            <a:xfrm>
              <a:off x="1333500" y="1965960"/>
              <a:ext cx="1363980" cy="1104900"/>
            </a:xfrm>
            <a:prstGeom prst="line">
              <a:avLst/>
            </a:prstGeom>
            <a:ln w="19050"/>
          </p:spPr>
          <p:style>
            <a:lnRef idx="1">
              <a:schemeClr val="dk1"/>
            </a:lnRef>
            <a:fillRef idx="0">
              <a:schemeClr val="dk1"/>
            </a:fillRef>
            <a:effectRef idx="0">
              <a:schemeClr val="dk1"/>
            </a:effectRef>
            <a:fontRef idx="minor">
              <a:schemeClr val="tx1"/>
            </a:fontRef>
          </p:style>
        </p:cxnSp>
        <p:cxnSp>
          <p:nvCxnSpPr>
            <p:cNvPr id="33" name="Đường nối Thẳng 32">
              <a:extLst>
                <a:ext uri="{FF2B5EF4-FFF2-40B4-BE49-F238E27FC236}">
                  <a16:creationId xmlns:a16="http://schemas.microsoft.com/office/drawing/2014/main" id="{0C11E74B-CE7C-8768-6B4C-32AD5C7B4BA3}"/>
                </a:ext>
              </a:extLst>
            </p:cNvPr>
            <p:cNvCxnSpPr>
              <a:cxnSpLocks/>
            </p:cNvCxnSpPr>
            <p:nvPr/>
          </p:nvCxnSpPr>
          <p:spPr>
            <a:xfrm flipV="1">
              <a:off x="1333500" y="2065020"/>
              <a:ext cx="1569720" cy="152400"/>
            </a:xfrm>
            <a:prstGeom prst="line">
              <a:avLst/>
            </a:prstGeom>
            <a:ln w="19050"/>
          </p:spPr>
          <p:style>
            <a:lnRef idx="1">
              <a:schemeClr val="dk1"/>
            </a:lnRef>
            <a:fillRef idx="0">
              <a:schemeClr val="dk1"/>
            </a:fillRef>
            <a:effectRef idx="0">
              <a:schemeClr val="dk1"/>
            </a:effectRef>
            <a:fontRef idx="minor">
              <a:schemeClr val="tx1"/>
            </a:fontRef>
          </p:style>
        </p:cxnSp>
        <p:cxnSp>
          <p:nvCxnSpPr>
            <p:cNvPr id="34" name="Đường nối Thẳng 33">
              <a:extLst>
                <a:ext uri="{FF2B5EF4-FFF2-40B4-BE49-F238E27FC236}">
                  <a16:creationId xmlns:a16="http://schemas.microsoft.com/office/drawing/2014/main" id="{5C8FDD75-A5C3-B6B3-E5DB-5C4FC8B877E5}"/>
                </a:ext>
              </a:extLst>
            </p:cNvPr>
            <p:cNvCxnSpPr>
              <a:cxnSpLocks/>
            </p:cNvCxnSpPr>
            <p:nvPr/>
          </p:nvCxnSpPr>
          <p:spPr>
            <a:xfrm flipV="1">
              <a:off x="1226820" y="2270760"/>
              <a:ext cx="2209800" cy="746760"/>
            </a:xfrm>
            <a:prstGeom prst="line">
              <a:avLst/>
            </a:prstGeom>
            <a:ln w="19050"/>
          </p:spPr>
          <p:style>
            <a:lnRef idx="1">
              <a:schemeClr val="dk1"/>
            </a:lnRef>
            <a:fillRef idx="0">
              <a:schemeClr val="dk1"/>
            </a:fillRef>
            <a:effectRef idx="0">
              <a:schemeClr val="dk1"/>
            </a:effectRef>
            <a:fontRef idx="minor">
              <a:schemeClr val="tx1"/>
            </a:fontRef>
          </p:style>
        </p:cxnSp>
        <p:cxnSp>
          <p:nvCxnSpPr>
            <p:cNvPr id="35" name="Đường nối Thẳng 34">
              <a:extLst>
                <a:ext uri="{FF2B5EF4-FFF2-40B4-BE49-F238E27FC236}">
                  <a16:creationId xmlns:a16="http://schemas.microsoft.com/office/drawing/2014/main" id="{68A79733-CECF-7E16-EDE7-834612BF6364}"/>
                </a:ext>
              </a:extLst>
            </p:cNvPr>
            <p:cNvCxnSpPr>
              <a:cxnSpLocks/>
            </p:cNvCxnSpPr>
            <p:nvPr/>
          </p:nvCxnSpPr>
          <p:spPr>
            <a:xfrm flipV="1">
              <a:off x="1379220" y="1744980"/>
              <a:ext cx="1055370" cy="1424940"/>
            </a:xfrm>
            <a:prstGeom prst="line">
              <a:avLst/>
            </a:prstGeom>
            <a:ln w="19050"/>
          </p:spPr>
          <p:style>
            <a:lnRef idx="1">
              <a:schemeClr val="dk1"/>
            </a:lnRef>
            <a:fillRef idx="0">
              <a:schemeClr val="dk1"/>
            </a:fillRef>
            <a:effectRef idx="0">
              <a:schemeClr val="dk1"/>
            </a:effectRef>
            <a:fontRef idx="minor">
              <a:schemeClr val="tx1"/>
            </a:fontRef>
          </p:style>
        </p:cxnSp>
        <p:sp>
          <p:nvSpPr>
            <p:cNvPr id="36" name="Hình Bầu dục 35">
              <a:extLst>
                <a:ext uri="{FF2B5EF4-FFF2-40B4-BE49-F238E27FC236}">
                  <a16:creationId xmlns:a16="http://schemas.microsoft.com/office/drawing/2014/main" id="{E48FAC9F-E530-F195-2C0F-F2FFDF6157F9}"/>
                </a:ext>
              </a:extLst>
            </p:cNvPr>
            <p:cNvSpPr/>
            <p:nvPr/>
          </p:nvSpPr>
          <p:spPr>
            <a:xfrm>
              <a:off x="1585595" y="2166198"/>
              <a:ext cx="45719" cy="5122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7" name="Hình Bầu dục 36">
              <a:extLst>
                <a:ext uri="{FF2B5EF4-FFF2-40B4-BE49-F238E27FC236}">
                  <a16:creationId xmlns:a16="http://schemas.microsoft.com/office/drawing/2014/main" id="{33BE9221-8FFA-D991-C041-1479F859C8BD}"/>
                </a:ext>
              </a:extLst>
            </p:cNvPr>
            <p:cNvSpPr/>
            <p:nvPr/>
          </p:nvSpPr>
          <p:spPr>
            <a:xfrm>
              <a:off x="2118360" y="2114976"/>
              <a:ext cx="45719" cy="5122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Hình Bầu dục 37">
              <a:extLst>
                <a:ext uri="{FF2B5EF4-FFF2-40B4-BE49-F238E27FC236}">
                  <a16:creationId xmlns:a16="http://schemas.microsoft.com/office/drawing/2014/main" id="{EAA99C6F-F1F3-DFEA-6E06-23607FB870FF}"/>
                </a:ext>
              </a:extLst>
            </p:cNvPr>
            <p:cNvSpPr/>
            <p:nvPr/>
          </p:nvSpPr>
          <p:spPr>
            <a:xfrm>
              <a:off x="1897651" y="2411090"/>
              <a:ext cx="45719" cy="5122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9" name="Hình Bầu dục 38">
              <a:extLst>
                <a:ext uri="{FF2B5EF4-FFF2-40B4-BE49-F238E27FC236}">
                  <a16:creationId xmlns:a16="http://schemas.microsoft.com/office/drawing/2014/main" id="{9FE1D3A8-7DDB-7431-2E6A-4367CFAC490B}"/>
                </a:ext>
              </a:extLst>
            </p:cNvPr>
            <p:cNvSpPr/>
            <p:nvPr/>
          </p:nvSpPr>
          <p:spPr>
            <a:xfrm>
              <a:off x="1562735" y="2870830"/>
              <a:ext cx="45719" cy="5122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0" name="Hình Bầu dục 39">
              <a:extLst>
                <a:ext uri="{FF2B5EF4-FFF2-40B4-BE49-F238E27FC236}">
                  <a16:creationId xmlns:a16="http://schemas.microsoft.com/office/drawing/2014/main" id="{FE3CCB7D-86D5-8E2E-F1D8-318A4647BC72}"/>
                </a:ext>
              </a:extLst>
            </p:cNvPr>
            <p:cNvSpPr/>
            <p:nvPr/>
          </p:nvSpPr>
          <p:spPr>
            <a:xfrm>
              <a:off x="2192655" y="2665090"/>
              <a:ext cx="45719" cy="5122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24" name="Hình chữ nhật: Cắt Góc Chéo 23">
            <a:extLst>
              <a:ext uri="{FF2B5EF4-FFF2-40B4-BE49-F238E27FC236}">
                <a16:creationId xmlns:a16="http://schemas.microsoft.com/office/drawing/2014/main" id="{B1B0013D-DC00-18D8-982D-DA28E14A266A}"/>
              </a:ext>
            </a:extLst>
          </p:cNvPr>
          <p:cNvSpPr/>
          <p:nvPr/>
        </p:nvSpPr>
        <p:spPr>
          <a:xfrm>
            <a:off x="3241040" y="1795780"/>
            <a:ext cx="1300480" cy="1300480"/>
          </a:xfrm>
          <a:custGeom>
            <a:avLst/>
            <a:gdLst>
              <a:gd name="connsiteX0" fmla="*/ 0 w 1300480"/>
              <a:gd name="connsiteY0" fmla="*/ 0 h 1300480"/>
              <a:gd name="connsiteX1" fmla="*/ 1083729 w 1300480"/>
              <a:gd name="connsiteY1" fmla="*/ 0 h 1300480"/>
              <a:gd name="connsiteX2" fmla="*/ 1300480 w 1300480"/>
              <a:gd name="connsiteY2" fmla="*/ 216751 h 1300480"/>
              <a:gd name="connsiteX3" fmla="*/ 1300480 w 1300480"/>
              <a:gd name="connsiteY3" fmla="*/ 1300480 h 1300480"/>
              <a:gd name="connsiteX4" fmla="*/ 1300480 w 1300480"/>
              <a:gd name="connsiteY4" fmla="*/ 1300480 h 1300480"/>
              <a:gd name="connsiteX5" fmla="*/ 216751 w 1300480"/>
              <a:gd name="connsiteY5" fmla="*/ 1300480 h 1300480"/>
              <a:gd name="connsiteX6" fmla="*/ 0 w 1300480"/>
              <a:gd name="connsiteY6" fmla="*/ 1083729 h 1300480"/>
              <a:gd name="connsiteX7" fmla="*/ 0 w 1300480"/>
              <a:gd name="connsiteY7" fmla="*/ 0 h 1300480"/>
              <a:gd name="connsiteX0" fmla="*/ 132080 w 1300480"/>
              <a:gd name="connsiteY0" fmla="*/ 208280 h 1300480"/>
              <a:gd name="connsiteX1" fmla="*/ 1083729 w 1300480"/>
              <a:gd name="connsiteY1" fmla="*/ 0 h 1300480"/>
              <a:gd name="connsiteX2" fmla="*/ 1300480 w 1300480"/>
              <a:gd name="connsiteY2" fmla="*/ 216751 h 1300480"/>
              <a:gd name="connsiteX3" fmla="*/ 1300480 w 1300480"/>
              <a:gd name="connsiteY3" fmla="*/ 1300480 h 1300480"/>
              <a:gd name="connsiteX4" fmla="*/ 1300480 w 1300480"/>
              <a:gd name="connsiteY4" fmla="*/ 1300480 h 1300480"/>
              <a:gd name="connsiteX5" fmla="*/ 216751 w 1300480"/>
              <a:gd name="connsiteY5" fmla="*/ 1300480 h 1300480"/>
              <a:gd name="connsiteX6" fmla="*/ 0 w 1300480"/>
              <a:gd name="connsiteY6" fmla="*/ 1083729 h 1300480"/>
              <a:gd name="connsiteX7" fmla="*/ 132080 w 1300480"/>
              <a:gd name="connsiteY7" fmla="*/ 208280 h 1300480"/>
              <a:gd name="connsiteX0" fmla="*/ 132080 w 1300480"/>
              <a:gd name="connsiteY0" fmla="*/ 208280 h 1300480"/>
              <a:gd name="connsiteX1" fmla="*/ 1083729 w 1300480"/>
              <a:gd name="connsiteY1" fmla="*/ 0 h 1300480"/>
              <a:gd name="connsiteX2" fmla="*/ 1300480 w 1300480"/>
              <a:gd name="connsiteY2" fmla="*/ 216751 h 1300480"/>
              <a:gd name="connsiteX3" fmla="*/ 1300480 w 1300480"/>
              <a:gd name="connsiteY3" fmla="*/ 1300480 h 1300480"/>
              <a:gd name="connsiteX4" fmla="*/ 1071880 w 1300480"/>
              <a:gd name="connsiteY4" fmla="*/ 1031240 h 1300480"/>
              <a:gd name="connsiteX5" fmla="*/ 216751 w 1300480"/>
              <a:gd name="connsiteY5" fmla="*/ 1300480 h 1300480"/>
              <a:gd name="connsiteX6" fmla="*/ 0 w 1300480"/>
              <a:gd name="connsiteY6" fmla="*/ 1083729 h 1300480"/>
              <a:gd name="connsiteX7" fmla="*/ 132080 w 1300480"/>
              <a:gd name="connsiteY7" fmla="*/ 208280 h 130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0480" h="1300480">
                <a:moveTo>
                  <a:pt x="132080" y="208280"/>
                </a:moveTo>
                <a:lnTo>
                  <a:pt x="1083729" y="0"/>
                </a:lnTo>
                <a:lnTo>
                  <a:pt x="1300480" y="216751"/>
                </a:lnTo>
                <a:lnTo>
                  <a:pt x="1300480" y="1300480"/>
                </a:lnTo>
                <a:lnTo>
                  <a:pt x="1071880" y="1031240"/>
                </a:lnTo>
                <a:lnTo>
                  <a:pt x="216751" y="1300480"/>
                </a:lnTo>
                <a:lnTo>
                  <a:pt x="0" y="1083729"/>
                </a:lnTo>
                <a:lnTo>
                  <a:pt x="132080" y="208280"/>
                </a:lnTo>
                <a:close/>
              </a:path>
            </a:pathLst>
          </a:custGeom>
          <a:ln w="19050">
            <a:solidFill>
              <a:schemeClr val="accent3">
                <a:lumMod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vi-VN"/>
          </a:p>
        </p:txBody>
      </p:sp>
      <p:sp>
        <p:nvSpPr>
          <p:cNvPr id="29" name="Hình ngũ giác 28">
            <a:extLst>
              <a:ext uri="{FF2B5EF4-FFF2-40B4-BE49-F238E27FC236}">
                <a16:creationId xmlns:a16="http://schemas.microsoft.com/office/drawing/2014/main" id="{FDE3F6A7-6DD3-BED7-A487-231797612085}"/>
              </a:ext>
            </a:extLst>
          </p:cNvPr>
          <p:cNvSpPr/>
          <p:nvPr/>
        </p:nvSpPr>
        <p:spPr>
          <a:xfrm>
            <a:off x="5293275" y="1739563"/>
            <a:ext cx="1424527" cy="1427814"/>
          </a:xfrm>
          <a:custGeom>
            <a:avLst/>
            <a:gdLst>
              <a:gd name="connsiteX0" fmla="*/ 2 w 1424531"/>
              <a:gd name="connsiteY0" fmla="*/ 518211 h 1356697"/>
              <a:gd name="connsiteX1" fmla="*/ 712266 w 1424531"/>
              <a:gd name="connsiteY1" fmla="*/ 0 h 1356697"/>
              <a:gd name="connsiteX2" fmla="*/ 1424529 w 1424531"/>
              <a:gd name="connsiteY2" fmla="*/ 518211 h 1356697"/>
              <a:gd name="connsiteX3" fmla="*/ 1152469 w 1424531"/>
              <a:gd name="connsiteY3" fmla="*/ 1356694 h 1356697"/>
              <a:gd name="connsiteX4" fmla="*/ 272062 w 1424531"/>
              <a:gd name="connsiteY4" fmla="*/ 1356694 h 1356697"/>
              <a:gd name="connsiteX5" fmla="*/ 2 w 1424531"/>
              <a:gd name="connsiteY5" fmla="*/ 518211 h 1356697"/>
              <a:gd name="connsiteX0" fmla="*/ 0 w 1424527"/>
              <a:gd name="connsiteY0" fmla="*/ 518211 h 1356694"/>
              <a:gd name="connsiteX1" fmla="*/ 712264 w 1424527"/>
              <a:gd name="connsiteY1" fmla="*/ 0 h 1356694"/>
              <a:gd name="connsiteX2" fmla="*/ 1424527 w 1424527"/>
              <a:gd name="connsiteY2" fmla="*/ 518211 h 1356694"/>
              <a:gd name="connsiteX3" fmla="*/ 1152467 w 1424527"/>
              <a:gd name="connsiteY3" fmla="*/ 1356694 h 1356694"/>
              <a:gd name="connsiteX4" fmla="*/ 79020 w 1424527"/>
              <a:gd name="connsiteY4" fmla="*/ 1351614 h 1356694"/>
              <a:gd name="connsiteX5" fmla="*/ 0 w 1424527"/>
              <a:gd name="connsiteY5" fmla="*/ 518211 h 1356694"/>
              <a:gd name="connsiteX0" fmla="*/ 0 w 1424527"/>
              <a:gd name="connsiteY0" fmla="*/ 518211 h 1427814"/>
              <a:gd name="connsiteX1" fmla="*/ 712264 w 1424527"/>
              <a:gd name="connsiteY1" fmla="*/ 0 h 1427814"/>
              <a:gd name="connsiteX2" fmla="*/ 1424527 w 1424527"/>
              <a:gd name="connsiteY2" fmla="*/ 518211 h 1427814"/>
              <a:gd name="connsiteX3" fmla="*/ 659707 w 1424527"/>
              <a:gd name="connsiteY3" fmla="*/ 1427814 h 1427814"/>
              <a:gd name="connsiteX4" fmla="*/ 79020 w 1424527"/>
              <a:gd name="connsiteY4" fmla="*/ 1351614 h 1427814"/>
              <a:gd name="connsiteX5" fmla="*/ 0 w 1424527"/>
              <a:gd name="connsiteY5" fmla="*/ 518211 h 1427814"/>
              <a:gd name="connsiteX0" fmla="*/ 0 w 1424527"/>
              <a:gd name="connsiteY0" fmla="*/ 518211 h 1427814"/>
              <a:gd name="connsiteX1" fmla="*/ 712264 w 1424527"/>
              <a:gd name="connsiteY1" fmla="*/ 0 h 1427814"/>
              <a:gd name="connsiteX2" fmla="*/ 1424527 w 1424527"/>
              <a:gd name="connsiteY2" fmla="*/ 518211 h 1427814"/>
              <a:gd name="connsiteX3" fmla="*/ 659707 w 1424527"/>
              <a:gd name="connsiteY3" fmla="*/ 1427814 h 1427814"/>
              <a:gd name="connsiteX4" fmla="*/ 43460 w 1424527"/>
              <a:gd name="connsiteY4" fmla="*/ 1199214 h 1427814"/>
              <a:gd name="connsiteX5" fmla="*/ 0 w 1424527"/>
              <a:gd name="connsiteY5" fmla="*/ 518211 h 142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4527" h="1427814">
                <a:moveTo>
                  <a:pt x="0" y="518211"/>
                </a:moveTo>
                <a:lnTo>
                  <a:pt x="712264" y="0"/>
                </a:lnTo>
                <a:lnTo>
                  <a:pt x="1424527" y="518211"/>
                </a:lnTo>
                <a:lnTo>
                  <a:pt x="659707" y="1427814"/>
                </a:lnTo>
                <a:lnTo>
                  <a:pt x="43460" y="1199214"/>
                </a:lnTo>
                <a:lnTo>
                  <a:pt x="0" y="518211"/>
                </a:lnTo>
                <a:close/>
              </a:path>
            </a:pathLst>
          </a:custGeom>
          <a:ln>
            <a:solidFill>
              <a:schemeClr val="accent3">
                <a:lumMod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vi-VN"/>
          </a:p>
        </p:txBody>
      </p:sp>
    </p:spTree>
    <p:extLst>
      <p:ext uri="{BB962C8B-B14F-4D97-AF65-F5344CB8AC3E}">
        <p14:creationId xmlns:p14="http://schemas.microsoft.com/office/powerpoint/2010/main" val="1846021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12" grpId="0" animBg="1"/>
      <p:bldP spid="24" grpId="0" animBg="1"/>
      <p:bldP spid="2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6"/>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latin typeface="Segoe UI Black" panose="020B0A02040204020203" pitchFamily="34" charset="0"/>
                <a:ea typeface="Segoe UI Black" panose="020B0A02040204020203" pitchFamily="34" charset="0"/>
                <a:cs typeface="DVN-Poppins" pitchFamily="2" charset="0"/>
              </a:rPr>
              <a:t>MỘT SỐ KHÁI NIỆM</a:t>
            </a:r>
            <a:endParaRPr>
              <a:latin typeface="Segoe UI Black" panose="020B0A02040204020203" pitchFamily="34" charset="0"/>
              <a:ea typeface="Segoe UI Black" panose="020B0A02040204020203" pitchFamily="34" charset="0"/>
              <a:cs typeface="DVN-Poppins" pitchFamily="2" charset="0"/>
            </a:endParaRPr>
          </a:p>
        </p:txBody>
      </p:sp>
      <p:sp>
        <p:nvSpPr>
          <p:cNvPr id="179" name="Google Shape;179;p36"/>
          <p:cNvSpPr txBox="1">
            <a:spLocks noGrp="1"/>
          </p:cNvSpPr>
          <p:nvPr>
            <p:ph type="body" idx="1"/>
          </p:nvPr>
        </p:nvSpPr>
        <p:spPr>
          <a:xfrm>
            <a:off x="720000" y="1027656"/>
            <a:ext cx="7704000" cy="73423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1600">
                <a:solidFill>
                  <a:schemeClr val="dk1"/>
                </a:solidFill>
                <a:latin typeface="Segoe UI Semibold" panose="020B0702040204020203" pitchFamily="34" charset="0"/>
                <a:cs typeface="Segoe UI Semibold" panose="020B0702040204020203" pitchFamily="34" charset="0"/>
              </a:rPr>
              <a:t>Xét phạm vi không gian 2 chiều, các đối tượng được biểu diễn trên mặt phẳng tọa độ Oxy:</a:t>
            </a:r>
            <a:endParaRPr lang="en-US" sz="1600">
              <a:solidFill>
                <a:schemeClr val="dk1"/>
              </a:solidFill>
              <a:latin typeface="Segoe UI Semibold" panose="020B0702040204020203" pitchFamily="34" charset="0"/>
              <a:cs typeface="Segoe UI Semibold" panose="020B0702040204020203" pitchFamily="34" charset="0"/>
            </a:endParaRPr>
          </a:p>
        </p:txBody>
      </p:sp>
      <p:sp>
        <p:nvSpPr>
          <p:cNvPr id="4" name="Google Shape;179;p36">
            <a:extLst>
              <a:ext uri="{FF2B5EF4-FFF2-40B4-BE49-F238E27FC236}">
                <a16:creationId xmlns:a16="http://schemas.microsoft.com/office/drawing/2014/main" id="{192CB55A-09E1-DFA0-10B9-599B80E2BEA9}"/>
              </a:ext>
            </a:extLst>
          </p:cNvPr>
          <p:cNvSpPr txBox="1">
            <a:spLocks/>
          </p:cNvSpPr>
          <p:nvPr/>
        </p:nvSpPr>
        <p:spPr>
          <a:xfrm>
            <a:off x="720000" y="1891431"/>
            <a:ext cx="4877912" cy="3611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Poppins"/>
              <a:buChar char="●"/>
              <a:defRPr sz="1200" b="0" i="0" u="none" strike="noStrike" cap="none">
                <a:solidFill>
                  <a:srgbClr val="434343"/>
                </a:solidFill>
                <a:latin typeface="Poppins"/>
                <a:ea typeface="Poppins"/>
                <a:cs typeface="Poppins"/>
                <a:sym typeface="Poppins"/>
              </a:defRPr>
            </a:lvl1pPr>
            <a:lvl2pPr marL="914400" marR="0" lvl="1"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2pPr>
            <a:lvl3pPr marL="1371600" marR="0" lvl="2"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3pPr>
            <a:lvl4pPr marL="1828800" marR="0" lvl="3"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4pPr>
            <a:lvl5pPr marL="2286000" marR="0" lvl="4"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5pPr>
            <a:lvl6pPr marL="2743200" marR="0" lvl="5"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6pPr>
            <a:lvl7pPr marL="3200400" marR="0" lvl="6"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7pPr>
            <a:lvl8pPr marL="3657600" marR="0" lvl="7"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8pPr>
            <a:lvl9pPr marL="4114800" marR="0" lvl="8"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9pPr>
          </a:lstStyle>
          <a:p>
            <a:pPr marL="0" indent="0">
              <a:buFont typeface="Poppins"/>
              <a:buNone/>
            </a:pPr>
            <a:r>
              <a:rPr lang="vi-VN" sz="1600">
                <a:solidFill>
                  <a:schemeClr val="dk1"/>
                </a:solidFill>
                <a:latin typeface="Segoe UI Semibold" panose="020B0702040204020203" pitchFamily="34" charset="0"/>
                <a:cs typeface="Segoe UI Semibold" panose="020B0702040204020203" pitchFamily="34" charset="0"/>
              </a:rPr>
              <a:t>• Điểm?</a:t>
            </a:r>
            <a:endParaRPr lang="en-US" sz="1600">
              <a:solidFill>
                <a:schemeClr val="dk1"/>
              </a:solidFill>
              <a:latin typeface="Segoe UI Semibold" panose="020B0702040204020203" pitchFamily="34" charset="0"/>
              <a:cs typeface="Segoe UI Semibold" panose="020B0702040204020203" pitchFamily="34" charset="0"/>
            </a:endParaRPr>
          </a:p>
        </p:txBody>
      </p:sp>
      <p:sp>
        <p:nvSpPr>
          <p:cNvPr id="6" name="Google Shape;179;p36">
            <a:extLst>
              <a:ext uri="{FF2B5EF4-FFF2-40B4-BE49-F238E27FC236}">
                <a16:creationId xmlns:a16="http://schemas.microsoft.com/office/drawing/2014/main" id="{E334C8B1-843C-F86E-D666-C0BB0F73F434}"/>
              </a:ext>
            </a:extLst>
          </p:cNvPr>
          <p:cNvSpPr txBox="1">
            <a:spLocks/>
          </p:cNvSpPr>
          <p:nvPr/>
        </p:nvSpPr>
        <p:spPr>
          <a:xfrm>
            <a:off x="720000" y="2473721"/>
            <a:ext cx="4877912" cy="6317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Poppins"/>
              <a:buChar char="●"/>
              <a:defRPr sz="1200" b="0" i="0" u="none" strike="noStrike" cap="none">
                <a:solidFill>
                  <a:srgbClr val="434343"/>
                </a:solidFill>
                <a:latin typeface="Poppins"/>
                <a:ea typeface="Poppins"/>
                <a:cs typeface="Poppins"/>
                <a:sym typeface="Poppins"/>
              </a:defRPr>
            </a:lvl1pPr>
            <a:lvl2pPr marL="914400" marR="0" lvl="1"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2pPr>
            <a:lvl3pPr marL="1371600" marR="0" lvl="2"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3pPr>
            <a:lvl4pPr marL="1828800" marR="0" lvl="3"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4pPr>
            <a:lvl5pPr marL="2286000" marR="0" lvl="4"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5pPr>
            <a:lvl6pPr marL="2743200" marR="0" lvl="5"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6pPr>
            <a:lvl7pPr marL="3200400" marR="0" lvl="6"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7pPr>
            <a:lvl8pPr marL="3657600" marR="0" lvl="7"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8pPr>
            <a:lvl9pPr marL="4114800" marR="0" lvl="8"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9pPr>
          </a:lstStyle>
          <a:p>
            <a:pPr marL="0" indent="0">
              <a:buFont typeface="Poppins"/>
              <a:buNone/>
            </a:pPr>
            <a:r>
              <a:rPr lang="vi-VN" sz="1600">
                <a:solidFill>
                  <a:schemeClr val="dk1"/>
                </a:solidFill>
                <a:latin typeface="Segoe UI Semibold" panose="020B0702040204020203" pitchFamily="34" charset="0"/>
                <a:cs typeface="Segoe UI Semibold" panose="020B0702040204020203" pitchFamily="34" charset="0"/>
              </a:rPr>
              <a:t>• Đoạn thẳng?</a:t>
            </a:r>
            <a:endParaRPr lang="en-US" sz="1600">
              <a:solidFill>
                <a:schemeClr val="dk1"/>
              </a:solidFill>
              <a:latin typeface="Segoe UI Semibold" panose="020B0702040204020203" pitchFamily="34" charset="0"/>
              <a:cs typeface="Segoe UI Semibold" panose="020B0702040204020203" pitchFamily="34" charset="0"/>
            </a:endParaRPr>
          </a:p>
        </p:txBody>
      </p:sp>
      <p:sp>
        <p:nvSpPr>
          <p:cNvPr id="7" name="Google Shape;179;p36">
            <a:extLst>
              <a:ext uri="{FF2B5EF4-FFF2-40B4-BE49-F238E27FC236}">
                <a16:creationId xmlns:a16="http://schemas.microsoft.com/office/drawing/2014/main" id="{059F5DB9-B647-CDA7-7FBC-27151F0B46DC}"/>
              </a:ext>
            </a:extLst>
          </p:cNvPr>
          <p:cNvSpPr txBox="1">
            <a:spLocks/>
          </p:cNvSpPr>
          <p:nvPr/>
        </p:nvSpPr>
        <p:spPr>
          <a:xfrm>
            <a:off x="720000" y="3326619"/>
            <a:ext cx="4877912" cy="6261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Poppins"/>
              <a:buChar char="●"/>
              <a:defRPr sz="1200" b="0" i="0" u="none" strike="noStrike" cap="none">
                <a:solidFill>
                  <a:srgbClr val="434343"/>
                </a:solidFill>
                <a:latin typeface="Poppins"/>
                <a:ea typeface="Poppins"/>
                <a:cs typeface="Poppins"/>
                <a:sym typeface="Poppins"/>
              </a:defRPr>
            </a:lvl1pPr>
            <a:lvl2pPr marL="914400" marR="0" lvl="1"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2pPr>
            <a:lvl3pPr marL="1371600" marR="0" lvl="2"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3pPr>
            <a:lvl4pPr marL="1828800" marR="0" lvl="3"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4pPr>
            <a:lvl5pPr marL="2286000" marR="0" lvl="4"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5pPr>
            <a:lvl6pPr marL="2743200" marR="0" lvl="5"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6pPr>
            <a:lvl7pPr marL="3200400" marR="0" lvl="6"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7pPr>
            <a:lvl8pPr marL="3657600" marR="0" lvl="7"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8pPr>
            <a:lvl9pPr marL="4114800" marR="0" lvl="8"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9pPr>
          </a:lstStyle>
          <a:p>
            <a:pPr marL="0" indent="0">
              <a:buFont typeface="Poppins"/>
              <a:buNone/>
            </a:pPr>
            <a:r>
              <a:rPr lang="vi-VN" sz="1600">
                <a:solidFill>
                  <a:schemeClr val="dk1"/>
                </a:solidFill>
                <a:latin typeface="Segoe UI Semibold" panose="020B0702040204020203" pitchFamily="34" charset="0"/>
                <a:cs typeface="Segoe UI Semibold" panose="020B0702040204020203" pitchFamily="34" charset="0"/>
              </a:rPr>
              <a:t>• Vector?</a:t>
            </a:r>
            <a:endParaRPr lang="en-US" sz="1600">
              <a:solidFill>
                <a:schemeClr val="dk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823100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6"/>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latin typeface="Segoe UI Black" panose="020B0A02040204020203" pitchFamily="34" charset="0"/>
                <a:ea typeface="Segoe UI Black" panose="020B0A02040204020203" pitchFamily="34" charset="0"/>
                <a:cs typeface="DVN-Poppins" pitchFamily="2" charset="0"/>
              </a:rPr>
              <a:t>MỘT SỐ KHÁI NIỆM</a:t>
            </a:r>
            <a:endParaRPr>
              <a:latin typeface="Segoe UI Black" panose="020B0A02040204020203" pitchFamily="34" charset="0"/>
              <a:ea typeface="Segoe UI Black" panose="020B0A02040204020203" pitchFamily="34" charset="0"/>
              <a:cs typeface="DVN-Poppins" pitchFamily="2" charset="0"/>
            </a:endParaRPr>
          </a:p>
        </p:txBody>
      </p:sp>
      <p:sp>
        <p:nvSpPr>
          <p:cNvPr id="179" name="Google Shape;179;p36"/>
          <p:cNvSpPr txBox="1">
            <a:spLocks noGrp="1"/>
          </p:cNvSpPr>
          <p:nvPr>
            <p:ph type="body" idx="1"/>
          </p:nvPr>
        </p:nvSpPr>
        <p:spPr>
          <a:xfrm>
            <a:off x="720000" y="1027656"/>
            <a:ext cx="7704000" cy="73423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1600">
                <a:solidFill>
                  <a:schemeClr val="dk1"/>
                </a:solidFill>
                <a:latin typeface="Segoe UI Semibold" panose="020B0702040204020203" pitchFamily="34" charset="0"/>
                <a:cs typeface="Segoe UI Semibold" panose="020B0702040204020203" pitchFamily="34" charset="0"/>
              </a:rPr>
              <a:t>Xét phạm vi không gian 2 chiều, các đối tượng được biểu diễn trên mặt phẳng tọa độ Oxy:</a:t>
            </a:r>
            <a:endParaRPr lang="en-US" sz="1600">
              <a:solidFill>
                <a:schemeClr val="dk1"/>
              </a:solidFill>
              <a:latin typeface="Segoe UI Semibold" panose="020B0702040204020203" pitchFamily="34" charset="0"/>
              <a:cs typeface="Segoe UI Semibold" panose="020B0702040204020203" pitchFamily="34" charset="0"/>
            </a:endParaRPr>
          </a:p>
        </p:txBody>
      </p:sp>
      <p:sp>
        <p:nvSpPr>
          <p:cNvPr id="4" name="Google Shape;179;p36">
            <a:extLst>
              <a:ext uri="{FF2B5EF4-FFF2-40B4-BE49-F238E27FC236}">
                <a16:creationId xmlns:a16="http://schemas.microsoft.com/office/drawing/2014/main" id="{192CB55A-09E1-DFA0-10B9-599B80E2BEA9}"/>
              </a:ext>
            </a:extLst>
          </p:cNvPr>
          <p:cNvSpPr txBox="1">
            <a:spLocks/>
          </p:cNvSpPr>
          <p:nvPr/>
        </p:nvSpPr>
        <p:spPr>
          <a:xfrm>
            <a:off x="720000" y="1891431"/>
            <a:ext cx="4877912" cy="3611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Poppins"/>
              <a:buChar char="●"/>
              <a:defRPr sz="1200" b="0" i="0" u="none" strike="noStrike" cap="none">
                <a:solidFill>
                  <a:srgbClr val="434343"/>
                </a:solidFill>
                <a:latin typeface="Poppins"/>
                <a:ea typeface="Poppins"/>
                <a:cs typeface="Poppins"/>
                <a:sym typeface="Poppins"/>
              </a:defRPr>
            </a:lvl1pPr>
            <a:lvl2pPr marL="914400" marR="0" lvl="1"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2pPr>
            <a:lvl3pPr marL="1371600" marR="0" lvl="2"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3pPr>
            <a:lvl4pPr marL="1828800" marR="0" lvl="3"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4pPr>
            <a:lvl5pPr marL="2286000" marR="0" lvl="4"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5pPr>
            <a:lvl6pPr marL="2743200" marR="0" lvl="5"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6pPr>
            <a:lvl7pPr marL="3200400" marR="0" lvl="6"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7pPr>
            <a:lvl8pPr marL="3657600" marR="0" lvl="7"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8pPr>
            <a:lvl9pPr marL="4114800" marR="0" lvl="8"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9pPr>
          </a:lstStyle>
          <a:p>
            <a:pPr marL="0" indent="0">
              <a:buFont typeface="Poppins"/>
              <a:buNone/>
            </a:pPr>
            <a:r>
              <a:rPr lang="vi-VN" sz="1600">
                <a:solidFill>
                  <a:schemeClr val="dk1"/>
                </a:solidFill>
                <a:latin typeface="Segoe UI Semibold" panose="020B0702040204020203" pitchFamily="34" charset="0"/>
                <a:cs typeface="Segoe UI Semibold" panose="020B0702040204020203" pitchFamily="34" charset="0"/>
              </a:rPr>
              <a:t>• Điểm: gồm 2 tọa độ theo trục hoành và trục tung.</a:t>
            </a:r>
            <a:endParaRPr lang="en-US" sz="1600">
              <a:solidFill>
                <a:schemeClr val="dk1"/>
              </a:solidFill>
              <a:latin typeface="Segoe UI Semibold" panose="020B0702040204020203" pitchFamily="34" charset="0"/>
              <a:cs typeface="Segoe UI Semibold" panose="020B0702040204020203" pitchFamily="34" charset="0"/>
            </a:endParaRPr>
          </a:p>
        </p:txBody>
      </p:sp>
      <p:sp>
        <p:nvSpPr>
          <p:cNvPr id="6" name="Google Shape;179;p36">
            <a:extLst>
              <a:ext uri="{FF2B5EF4-FFF2-40B4-BE49-F238E27FC236}">
                <a16:creationId xmlns:a16="http://schemas.microsoft.com/office/drawing/2014/main" id="{E334C8B1-843C-F86E-D666-C0BB0F73F434}"/>
              </a:ext>
            </a:extLst>
          </p:cNvPr>
          <p:cNvSpPr txBox="1">
            <a:spLocks/>
          </p:cNvSpPr>
          <p:nvPr/>
        </p:nvSpPr>
        <p:spPr>
          <a:xfrm>
            <a:off x="720000" y="2473721"/>
            <a:ext cx="4877912" cy="6317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Poppins"/>
              <a:buChar char="●"/>
              <a:defRPr sz="1200" b="0" i="0" u="none" strike="noStrike" cap="none">
                <a:solidFill>
                  <a:srgbClr val="434343"/>
                </a:solidFill>
                <a:latin typeface="Poppins"/>
                <a:ea typeface="Poppins"/>
                <a:cs typeface="Poppins"/>
                <a:sym typeface="Poppins"/>
              </a:defRPr>
            </a:lvl1pPr>
            <a:lvl2pPr marL="914400" marR="0" lvl="1"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2pPr>
            <a:lvl3pPr marL="1371600" marR="0" lvl="2"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3pPr>
            <a:lvl4pPr marL="1828800" marR="0" lvl="3"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4pPr>
            <a:lvl5pPr marL="2286000" marR="0" lvl="4"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5pPr>
            <a:lvl6pPr marL="2743200" marR="0" lvl="5"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6pPr>
            <a:lvl7pPr marL="3200400" marR="0" lvl="6"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7pPr>
            <a:lvl8pPr marL="3657600" marR="0" lvl="7"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8pPr>
            <a:lvl9pPr marL="4114800" marR="0" lvl="8"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9pPr>
          </a:lstStyle>
          <a:p>
            <a:pPr marL="0" indent="0">
              <a:buFont typeface="Poppins"/>
              <a:buNone/>
            </a:pPr>
            <a:r>
              <a:rPr lang="vi-VN" sz="1600">
                <a:solidFill>
                  <a:schemeClr val="dk1"/>
                </a:solidFill>
                <a:latin typeface="Segoe UI Semibold" panose="020B0702040204020203" pitchFamily="34" charset="0"/>
                <a:cs typeface="Segoe UI Semibold" panose="020B0702040204020203" pitchFamily="34" charset="0"/>
              </a:rPr>
              <a:t>• Đoạn thẳng: 1 phần của đường thẳng bị giới hạn bởi 2 điểm đầu mút.</a:t>
            </a:r>
            <a:endParaRPr lang="en-US" sz="1600">
              <a:solidFill>
                <a:schemeClr val="dk1"/>
              </a:solidFill>
              <a:latin typeface="Segoe UI Semibold" panose="020B0702040204020203" pitchFamily="34" charset="0"/>
              <a:cs typeface="Segoe UI Semibold" panose="020B0702040204020203" pitchFamily="34" charset="0"/>
            </a:endParaRPr>
          </a:p>
        </p:txBody>
      </p:sp>
      <p:sp>
        <p:nvSpPr>
          <p:cNvPr id="7" name="Google Shape;179;p36">
            <a:extLst>
              <a:ext uri="{FF2B5EF4-FFF2-40B4-BE49-F238E27FC236}">
                <a16:creationId xmlns:a16="http://schemas.microsoft.com/office/drawing/2014/main" id="{059F5DB9-B647-CDA7-7FBC-27151F0B46DC}"/>
              </a:ext>
            </a:extLst>
          </p:cNvPr>
          <p:cNvSpPr txBox="1">
            <a:spLocks/>
          </p:cNvSpPr>
          <p:nvPr/>
        </p:nvSpPr>
        <p:spPr>
          <a:xfrm>
            <a:off x="720000" y="3326619"/>
            <a:ext cx="4877912" cy="6261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Poppins"/>
              <a:buChar char="●"/>
              <a:defRPr sz="1200" b="0" i="0" u="none" strike="noStrike" cap="none">
                <a:solidFill>
                  <a:srgbClr val="434343"/>
                </a:solidFill>
                <a:latin typeface="Poppins"/>
                <a:ea typeface="Poppins"/>
                <a:cs typeface="Poppins"/>
                <a:sym typeface="Poppins"/>
              </a:defRPr>
            </a:lvl1pPr>
            <a:lvl2pPr marL="914400" marR="0" lvl="1"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2pPr>
            <a:lvl3pPr marL="1371600" marR="0" lvl="2"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3pPr>
            <a:lvl4pPr marL="1828800" marR="0" lvl="3"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4pPr>
            <a:lvl5pPr marL="2286000" marR="0" lvl="4"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5pPr>
            <a:lvl6pPr marL="2743200" marR="0" lvl="5"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6pPr>
            <a:lvl7pPr marL="3200400" marR="0" lvl="6"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7pPr>
            <a:lvl8pPr marL="3657600" marR="0" lvl="7"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8pPr>
            <a:lvl9pPr marL="4114800" marR="0" lvl="8"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9pPr>
          </a:lstStyle>
          <a:p>
            <a:pPr marL="0" indent="0">
              <a:buFont typeface="Poppins"/>
              <a:buNone/>
            </a:pPr>
            <a:r>
              <a:rPr lang="vi-VN" sz="1600">
                <a:solidFill>
                  <a:schemeClr val="dk1"/>
                </a:solidFill>
                <a:latin typeface="Segoe UI Semibold" panose="020B0702040204020203" pitchFamily="34" charset="0"/>
                <a:cs typeface="Segoe UI Semibold" panose="020B0702040204020203" pitchFamily="34" charset="0"/>
              </a:rPr>
              <a:t>• Vector: đoạn thẳng có hướng từ điểm bắt đầu đến điểm kết thúc (theo thứ tự đầu mút).</a:t>
            </a:r>
            <a:endParaRPr lang="en-US" sz="1600">
              <a:solidFill>
                <a:schemeClr val="dk1"/>
              </a:solidFill>
              <a:latin typeface="Segoe UI Semibold" panose="020B0702040204020203" pitchFamily="34" charset="0"/>
              <a:cs typeface="Segoe UI Semibold" panose="020B0702040204020203" pitchFamily="34" charset="0"/>
            </a:endParaRPr>
          </a:p>
        </p:txBody>
      </p:sp>
      <p:grpSp>
        <p:nvGrpSpPr>
          <p:cNvPr id="36" name="Nhóm 35">
            <a:extLst>
              <a:ext uri="{FF2B5EF4-FFF2-40B4-BE49-F238E27FC236}">
                <a16:creationId xmlns:a16="http://schemas.microsoft.com/office/drawing/2014/main" id="{DC76322D-B55D-5BAB-ED39-CA0E58FE384A}"/>
              </a:ext>
            </a:extLst>
          </p:cNvPr>
          <p:cNvGrpSpPr/>
          <p:nvPr/>
        </p:nvGrpSpPr>
        <p:grpSpPr>
          <a:xfrm>
            <a:off x="6371063" y="1708369"/>
            <a:ext cx="1104062" cy="457758"/>
            <a:chOff x="6371063" y="1708369"/>
            <a:chExt cx="1104062" cy="457758"/>
          </a:xfrm>
        </p:grpSpPr>
        <p:sp>
          <p:nvSpPr>
            <p:cNvPr id="2" name="Hình Bầu dục 1">
              <a:extLst>
                <a:ext uri="{FF2B5EF4-FFF2-40B4-BE49-F238E27FC236}">
                  <a16:creationId xmlns:a16="http://schemas.microsoft.com/office/drawing/2014/main" id="{B0318318-77C0-78A8-1749-088CEA3FC359}"/>
                </a:ext>
              </a:extLst>
            </p:cNvPr>
            <p:cNvSpPr/>
            <p:nvPr/>
          </p:nvSpPr>
          <p:spPr>
            <a:xfrm>
              <a:off x="6371063" y="2069485"/>
              <a:ext cx="96642" cy="96642"/>
            </a:xfrm>
            <a:prstGeom prst="ellipse">
              <a:avLst/>
            </a:prstGeom>
            <a:solidFill>
              <a:schemeClr val="accent3">
                <a:lumMod val="1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vi-VN"/>
            </a:p>
          </p:txBody>
        </p:sp>
        <mc:AlternateContent xmlns:mc="http://schemas.openxmlformats.org/markup-compatibility/2006" xmlns:a14="http://schemas.microsoft.com/office/drawing/2010/main">
          <mc:Choice Requires="a14">
            <p:sp>
              <p:nvSpPr>
                <p:cNvPr id="11" name="Google Shape;179;p36">
                  <a:extLst>
                    <a:ext uri="{FF2B5EF4-FFF2-40B4-BE49-F238E27FC236}">
                      <a16:creationId xmlns:a16="http://schemas.microsoft.com/office/drawing/2014/main" id="{BD276FF8-BB6D-9B79-A6FF-6DFFF61231BC}"/>
                    </a:ext>
                  </a:extLst>
                </p:cNvPr>
                <p:cNvSpPr txBox="1">
                  <a:spLocks/>
                </p:cNvSpPr>
                <p:nvPr/>
              </p:nvSpPr>
              <p:spPr>
                <a:xfrm>
                  <a:off x="6371063" y="1708369"/>
                  <a:ext cx="1104062" cy="3611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Poppins"/>
                    <a:buChar char="●"/>
                    <a:defRPr sz="1200" b="0" i="0" u="none" strike="noStrike" cap="none">
                      <a:solidFill>
                        <a:srgbClr val="434343"/>
                      </a:solidFill>
                      <a:latin typeface="Poppins"/>
                      <a:ea typeface="Poppins"/>
                      <a:cs typeface="Poppins"/>
                      <a:sym typeface="Poppins"/>
                    </a:defRPr>
                  </a:lvl1pPr>
                  <a:lvl2pPr marL="914400" marR="0" lvl="1"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2pPr>
                  <a:lvl3pPr marL="1371600" marR="0" lvl="2"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3pPr>
                  <a:lvl4pPr marL="1828800" marR="0" lvl="3"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4pPr>
                  <a:lvl5pPr marL="2286000" marR="0" lvl="4"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5pPr>
                  <a:lvl6pPr marL="2743200" marR="0" lvl="5"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6pPr>
                  <a:lvl7pPr marL="3200400" marR="0" lvl="6"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7pPr>
                  <a:lvl8pPr marL="3657600" marR="0" lvl="7"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8pPr>
                  <a:lvl9pPr marL="4114800" marR="0" lvl="8"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9pPr>
                </a:lstStyle>
                <a:p>
                  <a:pPr marL="0" indent="0">
                    <a:buFont typeface="Poppins"/>
                    <a:buNone/>
                  </a:pPr>
                  <a:r>
                    <a:rPr lang="en-US" sz="1600">
                      <a:solidFill>
                        <a:schemeClr val="dk1"/>
                      </a:solidFill>
                      <a:latin typeface="Segoe UI Semibold" panose="020B0702040204020203" pitchFamily="34" charset="0"/>
                      <a:cs typeface="Segoe UI Semibold" panose="020B0702040204020203" pitchFamily="34" charset="0"/>
                    </a:rPr>
                    <a:t>A</a:t>
                  </a:r>
                  <a:r>
                    <a:rPr lang="en-US" sz="1800">
                      <a:effectLst/>
                      <a:latin typeface="Arial" panose="020B0604020202020204" pitchFamily="34" charset="0"/>
                      <a:ea typeface="Arial" panose="020B0604020202020204" pitchFamily="34" charset="0"/>
                      <a:cs typeface="Times New Roman" panose="02020603050405020304" pitchFamily="18" charset="0"/>
                    </a:rPr>
                    <a:t>(</a:t>
                  </a:r>
                  <a14:m>
                    <m:oMath xmlns:m="http://schemas.openxmlformats.org/officeDocument/2006/math">
                      <m:sSub>
                        <m:sSubPr>
                          <m:ctrlPr>
                            <a:rPr lang="vi-VN" sz="2400" i="1">
                              <a:effectLst/>
                              <a:latin typeface="Cambria Math" panose="02040503050406030204" pitchFamily="18" charset="0"/>
                            </a:rPr>
                          </m:ctrlPr>
                        </m:sSubPr>
                        <m:e>
                          <m:r>
                            <a:rPr lang="en-US" sz="1800" i="1">
                              <a:effectLst/>
                              <a:latin typeface="Cambria Math" panose="02040503050406030204" pitchFamily="18" charset="0"/>
                              <a:ea typeface="Arial" panose="020B0604020202020204" pitchFamily="34" charset="0"/>
                              <a:cs typeface="Times New Roman" panose="02020603050405020304" pitchFamily="18" charset="0"/>
                            </a:rPr>
                            <m:t>𝑥</m:t>
                          </m:r>
                        </m:e>
                        <m:sub>
                          <m:r>
                            <a:rPr lang="en-US" sz="1800" i="1">
                              <a:effectLst/>
                              <a:latin typeface="Cambria Math" panose="02040503050406030204" pitchFamily="18" charset="0"/>
                              <a:ea typeface="Arial" panose="020B0604020202020204" pitchFamily="34" charset="0"/>
                              <a:cs typeface="Times New Roman" panose="02020603050405020304" pitchFamily="18" charset="0"/>
                            </a:rPr>
                            <m:t>0</m:t>
                          </m:r>
                        </m:sub>
                      </m:sSub>
                      <m:r>
                        <a:rPr lang="en-US" sz="1800" i="1">
                          <a:effectLst/>
                          <a:latin typeface="Cambria Math" panose="02040503050406030204" pitchFamily="18" charset="0"/>
                          <a:ea typeface="Arial" panose="020B0604020202020204" pitchFamily="34" charset="0"/>
                          <a:cs typeface="Times New Roman" panose="02020603050405020304" pitchFamily="18" charset="0"/>
                        </a:rPr>
                        <m:t>,</m:t>
                      </m:r>
                      <m:sSub>
                        <m:sSubPr>
                          <m:ctrlPr>
                            <a:rPr lang="vi-VN" sz="2400" i="1">
                              <a:effectLst/>
                              <a:latin typeface="Cambria Math" panose="02040503050406030204" pitchFamily="18" charset="0"/>
                            </a:rPr>
                          </m:ctrlPr>
                        </m:sSubPr>
                        <m:e>
                          <m:r>
                            <a:rPr lang="en-US" sz="1800" i="1">
                              <a:effectLst/>
                              <a:latin typeface="Cambria Math" panose="02040503050406030204" pitchFamily="18" charset="0"/>
                              <a:ea typeface="Arial" panose="020B0604020202020204" pitchFamily="34" charset="0"/>
                              <a:cs typeface="Times New Roman" panose="02020603050405020304" pitchFamily="18" charset="0"/>
                            </a:rPr>
                            <m:t>𝑦</m:t>
                          </m:r>
                        </m:e>
                        <m:sub>
                          <m:r>
                            <a:rPr lang="en-US" sz="1800" i="1">
                              <a:effectLst/>
                              <a:latin typeface="Cambria Math" panose="02040503050406030204" pitchFamily="18" charset="0"/>
                              <a:ea typeface="Arial" panose="020B0604020202020204" pitchFamily="34" charset="0"/>
                              <a:cs typeface="Times New Roman" panose="02020603050405020304" pitchFamily="18" charset="0"/>
                            </a:rPr>
                            <m:t>0</m:t>
                          </m:r>
                        </m:sub>
                      </m:sSub>
                      <m:r>
                        <a:rPr lang="en-US" sz="1800" i="1">
                          <a:effectLst/>
                          <a:latin typeface="Cambria Math" panose="02040503050406030204" pitchFamily="18" charset="0"/>
                          <a:ea typeface="Arial" panose="020B0604020202020204" pitchFamily="34" charset="0"/>
                          <a:cs typeface="Times New Roman" panose="02020603050405020304" pitchFamily="18" charset="0"/>
                        </a:rPr>
                        <m:t>)</m:t>
                      </m:r>
                    </m:oMath>
                  </a14:m>
                  <a:endParaRPr lang="en-US" sz="1600">
                    <a:solidFill>
                      <a:schemeClr val="dk1"/>
                    </a:solidFill>
                    <a:latin typeface="Segoe UI Semibold" panose="020B0702040204020203" pitchFamily="34" charset="0"/>
                    <a:cs typeface="Segoe UI Semibold" panose="020B0702040204020203" pitchFamily="34" charset="0"/>
                  </a:endParaRPr>
                </a:p>
              </p:txBody>
            </p:sp>
          </mc:Choice>
          <mc:Fallback xmlns="">
            <p:sp>
              <p:nvSpPr>
                <p:cNvPr id="11" name="Google Shape;179;p36">
                  <a:extLst>
                    <a:ext uri="{FF2B5EF4-FFF2-40B4-BE49-F238E27FC236}">
                      <a16:creationId xmlns:a16="http://schemas.microsoft.com/office/drawing/2014/main" id="{BD276FF8-BB6D-9B79-A6FF-6DFFF61231BC}"/>
                    </a:ext>
                  </a:extLst>
                </p:cNvPr>
                <p:cNvSpPr txBox="1">
                  <a:spLocks noRot="1" noChangeAspect="1" noMove="1" noResize="1" noEditPoints="1" noAdjustHandles="1" noChangeArrowheads="1" noChangeShapeType="1" noTextEdit="1"/>
                </p:cNvSpPr>
                <p:nvPr/>
              </p:nvSpPr>
              <p:spPr>
                <a:xfrm>
                  <a:off x="6371063" y="1708369"/>
                  <a:ext cx="1104062" cy="361116"/>
                </a:xfrm>
                <a:prstGeom prst="rect">
                  <a:avLst/>
                </a:prstGeom>
                <a:blipFill>
                  <a:blip r:embed="rId3"/>
                  <a:stretch>
                    <a:fillRect l="-2762" b="-37288"/>
                  </a:stretch>
                </a:blipFill>
                <a:ln>
                  <a:noFill/>
                </a:ln>
              </p:spPr>
              <p:txBody>
                <a:bodyPr/>
                <a:lstStyle/>
                <a:p>
                  <a:r>
                    <a:rPr lang="vi-VN">
                      <a:noFill/>
                    </a:rPr>
                    <a:t> </a:t>
                  </a:r>
                </a:p>
              </p:txBody>
            </p:sp>
          </mc:Fallback>
        </mc:AlternateContent>
      </p:grpSp>
      <p:grpSp>
        <p:nvGrpSpPr>
          <p:cNvPr id="18" name="Nhóm 17">
            <a:extLst>
              <a:ext uri="{FF2B5EF4-FFF2-40B4-BE49-F238E27FC236}">
                <a16:creationId xmlns:a16="http://schemas.microsoft.com/office/drawing/2014/main" id="{63C594F0-DA79-1A0E-92D7-9F9EE6DAF9A9}"/>
              </a:ext>
            </a:extLst>
          </p:cNvPr>
          <p:cNvGrpSpPr/>
          <p:nvPr/>
        </p:nvGrpSpPr>
        <p:grpSpPr>
          <a:xfrm>
            <a:off x="5597912" y="2183904"/>
            <a:ext cx="3377082" cy="937540"/>
            <a:chOff x="5819032" y="2048451"/>
            <a:chExt cx="3367850" cy="934977"/>
          </a:xfrm>
        </p:grpSpPr>
        <p:cxnSp>
          <p:nvCxnSpPr>
            <p:cNvPr id="10" name="Đường nối Thẳng 9">
              <a:extLst>
                <a:ext uri="{FF2B5EF4-FFF2-40B4-BE49-F238E27FC236}">
                  <a16:creationId xmlns:a16="http://schemas.microsoft.com/office/drawing/2014/main" id="{A5D32E45-FAE5-372B-EA95-78B65683F269}"/>
                </a:ext>
              </a:extLst>
            </p:cNvPr>
            <p:cNvCxnSpPr>
              <a:cxnSpLocks/>
            </p:cNvCxnSpPr>
            <p:nvPr/>
          </p:nvCxnSpPr>
          <p:spPr>
            <a:xfrm flipV="1">
              <a:off x="5984488" y="2442604"/>
              <a:ext cx="2274848" cy="492503"/>
            </a:xfrm>
            <a:prstGeom prst="line">
              <a:avLst/>
            </a:prstGeom>
            <a:ln w="19050"/>
          </p:spPr>
          <p:style>
            <a:lnRef idx="1">
              <a:schemeClr val="dk1"/>
            </a:lnRef>
            <a:fillRef idx="0">
              <a:schemeClr val="dk1"/>
            </a:fillRef>
            <a:effectRef idx="0">
              <a:schemeClr val="dk1"/>
            </a:effectRef>
            <a:fontRef idx="minor">
              <a:schemeClr val="tx1"/>
            </a:fontRef>
          </p:style>
        </p:cxnSp>
        <p:sp>
          <p:nvSpPr>
            <p:cNvPr id="19" name="Hình Bầu dục 18">
              <a:extLst>
                <a:ext uri="{FF2B5EF4-FFF2-40B4-BE49-F238E27FC236}">
                  <a16:creationId xmlns:a16="http://schemas.microsoft.com/office/drawing/2014/main" id="{7CD56B9D-1AC5-6EB1-F65C-5281AF3A5E96}"/>
                </a:ext>
              </a:extLst>
            </p:cNvPr>
            <p:cNvSpPr/>
            <p:nvPr/>
          </p:nvSpPr>
          <p:spPr>
            <a:xfrm>
              <a:off x="5936167" y="2886786"/>
              <a:ext cx="96642" cy="96642"/>
            </a:xfrm>
            <a:prstGeom prst="ellipse">
              <a:avLst/>
            </a:prstGeom>
            <a:solidFill>
              <a:schemeClr val="accent3">
                <a:lumMod val="1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vi-VN"/>
            </a:p>
          </p:txBody>
        </p:sp>
        <p:sp>
          <p:nvSpPr>
            <p:cNvPr id="20" name="Google Shape;179;p36">
              <a:extLst>
                <a:ext uri="{FF2B5EF4-FFF2-40B4-BE49-F238E27FC236}">
                  <a16:creationId xmlns:a16="http://schemas.microsoft.com/office/drawing/2014/main" id="{22D37638-5763-5303-651A-D4DFED761BC3}"/>
                </a:ext>
              </a:extLst>
            </p:cNvPr>
            <p:cNvSpPr txBox="1">
              <a:spLocks/>
            </p:cNvSpPr>
            <p:nvPr/>
          </p:nvSpPr>
          <p:spPr>
            <a:xfrm>
              <a:off x="5819032" y="2536273"/>
              <a:ext cx="1104062" cy="3611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Poppins"/>
                <a:buChar char="●"/>
                <a:defRPr sz="1200" b="0" i="0" u="none" strike="noStrike" cap="none">
                  <a:solidFill>
                    <a:srgbClr val="434343"/>
                  </a:solidFill>
                  <a:latin typeface="Poppins"/>
                  <a:ea typeface="Poppins"/>
                  <a:cs typeface="Poppins"/>
                  <a:sym typeface="Poppins"/>
                </a:defRPr>
              </a:lvl1pPr>
              <a:lvl2pPr marL="914400" marR="0" lvl="1"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2pPr>
              <a:lvl3pPr marL="1371600" marR="0" lvl="2"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3pPr>
              <a:lvl4pPr marL="1828800" marR="0" lvl="3"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4pPr>
              <a:lvl5pPr marL="2286000" marR="0" lvl="4"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5pPr>
              <a:lvl6pPr marL="2743200" marR="0" lvl="5"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6pPr>
              <a:lvl7pPr marL="3200400" marR="0" lvl="6"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7pPr>
              <a:lvl8pPr marL="3657600" marR="0" lvl="7"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8pPr>
              <a:lvl9pPr marL="4114800" marR="0" lvl="8"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9pPr>
            </a:lstStyle>
            <a:p>
              <a:pPr marL="0" indent="0">
                <a:buFont typeface="Poppins"/>
                <a:buNone/>
              </a:pPr>
              <a:r>
                <a:rPr lang="en-US" sz="1600">
                  <a:solidFill>
                    <a:schemeClr val="dk1"/>
                  </a:solidFill>
                  <a:latin typeface="Segoe UI Semibold" panose="020B0702040204020203" pitchFamily="34" charset="0"/>
                  <a:cs typeface="Segoe UI Semibold" panose="020B0702040204020203" pitchFamily="34" charset="0"/>
                </a:rPr>
                <a:t>A</a:t>
              </a:r>
            </a:p>
          </p:txBody>
        </p:sp>
        <p:sp>
          <p:nvSpPr>
            <p:cNvPr id="21" name="Hình Bầu dục 20">
              <a:extLst>
                <a:ext uri="{FF2B5EF4-FFF2-40B4-BE49-F238E27FC236}">
                  <a16:creationId xmlns:a16="http://schemas.microsoft.com/office/drawing/2014/main" id="{B771B8CE-AD65-A5B2-61CE-B3787E3D21B0}"/>
                </a:ext>
              </a:extLst>
            </p:cNvPr>
            <p:cNvSpPr/>
            <p:nvPr/>
          </p:nvSpPr>
          <p:spPr>
            <a:xfrm>
              <a:off x="8199955" y="2398964"/>
              <a:ext cx="96642" cy="96642"/>
            </a:xfrm>
            <a:prstGeom prst="ellipse">
              <a:avLst/>
            </a:prstGeom>
            <a:solidFill>
              <a:schemeClr val="accent3">
                <a:lumMod val="1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vi-VN"/>
            </a:p>
          </p:txBody>
        </p:sp>
        <p:sp>
          <p:nvSpPr>
            <p:cNvPr id="22" name="Google Shape;179;p36">
              <a:extLst>
                <a:ext uri="{FF2B5EF4-FFF2-40B4-BE49-F238E27FC236}">
                  <a16:creationId xmlns:a16="http://schemas.microsoft.com/office/drawing/2014/main" id="{8995AFE5-A150-465F-3084-DC94416217C7}"/>
                </a:ext>
              </a:extLst>
            </p:cNvPr>
            <p:cNvSpPr txBox="1">
              <a:spLocks/>
            </p:cNvSpPr>
            <p:nvPr/>
          </p:nvSpPr>
          <p:spPr>
            <a:xfrm>
              <a:off x="8082820" y="2048451"/>
              <a:ext cx="1104062" cy="3611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Poppins"/>
                <a:buChar char="●"/>
                <a:defRPr sz="1200" b="0" i="0" u="none" strike="noStrike" cap="none">
                  <a:solidFill>
                    <a:srgbClr val="434343"/>
                  </a:solidFill>
                  <a:latin typeface="Poppins"/>
                  <a:ea typeface="Poppins"/>
                  <a:cs typeface="Poppins"/>
                  <a:sym typeface="Poppins"/>
                </a:defRPr>
              </a:lvl1pPr>
              <a:lvl2pPr marL="914400" marR="0" lvl="1"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2pPr>
              <a:lvl3pPr marL="1371600" marR="0" lvl="2"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3pPr>
              <a:lvl4pPr marL="1828800" marR="0" lvl="3"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4pPr>
              <a:lvl5pPr marL="2286000" marR="0" lvl="4"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5pPr>
              <a:lvl6pPr marL="2743200" marR="0" lvl="5"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6pPr>
              <a:lvl7pPr marL="3200400" marR="0" lvl="6"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7pPr>
              <a:lvl8pPr marL="3657600" marR="0" lvl="7"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8pPr>
              <a:lvl9pPr marL="4114800" marR="0" lvl="8"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9pPr>
            </a:lstStyle>
            <a:p>
              <a:pPr marL="0" indent="0">
                <a:buFont typeface="Poppins"/>
                <a:buNone/>
              </a:pPr>
              <a:r>
                <a:rPr lang="en-US" sz="1600">
                  <a:solidFill>
                    <a:schemeClr val="dk1"/>
                  </a:solidFill>
                  <a:latin typeface="Segoe UI Semibold" panose="020B0702040204020203" pitchFamily="34" charset="0"/>
                  <a:cs typeface="Segoe UI Semibold" panose="020B0702040204020203" pitchFamily="34" charset="0"/>
                </a:rPr>
                <a:t>B</a:t>
              </a:r>
            </a:p>
          </p:txBody>
        </p:sp>
      </p:grpSp>
      <p:grpSp>
        <p:nvGrpSpPr>
          <p:cNvPr id="35" name="Nhóm 34">
            <a:extLst>
              <a:ext uri="{FF2B5EF4-FFF2-40B4-BE49-F238E27FC236}">
                <a16:creationId xmlns:a16="http://schemas.microsoft.com/office/drawing/2014/main" id="{4C7C3224-12DA-FE06-1B8F-B25C98CE0E05}"/>
              </a:ext>
            </a:extLst>
          </p:cNvPr>
          <p:cNvGrpSpPr/>
          <p:nvPr/>
        </p:nvGrpSpPr>
        <p:grpSpPr>
          <a:xfrm>
            <a:off x="5632202" y="3350870"/>
            <a:ext cx="3408328" cy="989482"/>
            <a:chOff x="5632202" y="3350870"/>
            <a:chExt cx="3408328" cy="989482"/>
          </a:xfrm>
        </p:grpSpPr>
        <p:cxnSp>
          <p:nvCxnSpPr>
            <p:cNvPr id="24" name="Đường kết nối Mũi tên Thẳng 23">
              <a:extLst>
                <a:ext uri="{FF2B5EF4-FFF2-40B4-BE49-F238E27FC236}">
                  <a16:creationId xmlns:a16="http://schemas.microsoft.com/office/drawing/2014/main" id="{5F15DD21-72A8-11EF-31E0-B7743826ABFF}"/>
                </a:ext>
              </a:extLst>
            </p:cNvPr>
            <p:cNvCxnSpPr/>
            <p:nvPr/>
          </p:nvCxnSpPr>
          <p:spPr>
            <a:xfrm>
              <a:off x="5763821" y="3730752"/>
              <a:ext cx="2377440" cy="60960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2" name="Đường nối Thẳng 31">
              <a:extLst>
                <a:ext uri="{FF2B5EF4-FFF2-40B4-BE49-F238E27FC236}">
                  <a16:creationId xmlns:a16="http://schemas.microsoft.com/office/drawing/2014/main" id="{4377DA57-624D-9DB5-E83C-E9EE2B5C9703}"/>
                </a:ext>
              </a:extLst>
            </p:cNvPr>
            <p:cNvCxnSpPr>
              <a:cxnSpLocks/>
            </p:cNvCxnSpPr>
            <p:nvPr/>
          </p:nvCxnSpPr>
          <p:spPr>
            <a:xfrm flipV="1">
              <a:off x="5750840" y="3682298"/>
              <a:ext cx="32740" cy="101480"/>
            </a:xfrm>
            <a:prstGeom prst="line">
              <a:avLst/>
            </a:prstGeom>
            <a:ln w="19050"/>
          </p:spPr>
          <p:style>
            <a:lnRef idx="1">
              <a:schemeClr val="dk1"/>
            </a:lnRef>
            <a:fillRef idx="0">
              <a:schemeClr val="dk1"/>
            </a:fillRef>
            <a:effectRef idx="0">
              <a:schemeClr val="dk1"/>
            </a:effectRef>
            <a:fontRef idx="minor">
              <a:schemeClr val="tx1"/>
            </a:fontRef>
          </p:style>
        </p:cxnSp>
        <p:sp>
          <p:nvSpPr>
            <p:cNvPr id="37" name="Google Shape;179;p36">
              <a:extLst>
                <a:ext uri="{FF2B5EF4-FFF2-40B4-BE49-F238E27FC236}">
                  <a16:creationId xmlns:a16="http://schemas.microsoft.com/office/drawing/2014/main" id="{4F2FE92E-569F-7201-821C-99E815238E1C}"/>
                </a:ext>
              </a:extLst>
            </p:cNvPr>
            <p:cNvSpPr txBox="1">
              <a:spLocks/>
            </p:cNvSpPr>
            <p:nvPr/>
          </p:nvSpPr>
          <p:spPr>
            <a:xfrm>
              <a:off x="5632202" y="3350870"/>
              <a:ext cx="1107088" cy="3621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Poppins"/>
                <a:buChar char="●"/>
                <a:defRPr sz="1200" b="0" i="0" u="none" strike="noStrike" cap="none">
                  <a:solidFill>
                    <a:srgbClr val="434343"/>
                  </a:solidFill>
                  <a:latin typeface="Poppins"/>
                  <a:ea typeface="Poppins"/>
                  <a:cs typeface="Poppins"/>
                  <a:sym typeface="Poppins"/>
                </a:defRPr>
              </a:lvl1pPr>
              <a:lvl2pPr marL="914400" marR="0" lvl="1"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2pPr>
              <a:lvl3pPr marL="1371600" marR="0" lvl="2"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3pPr>
              <a:lvl4pPr marL="1828800" marR="0" lvl="3"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4pPr>
              <a:lvl5pPr marL="2286000" marR="0" lvl="4"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5pPr>
              <a:lvl6pPr marL="2743200" marR="0" lvl="5"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6pPr>
              <a:lvl7pPr marL="3200400" marR="0" lvl="6"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7pPr>
              <a:lvl8pPr marL="3657600" marR="0" lvl="7"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8pPr>
              <a:lvl9pPr marL="4114800" marR="0" lvl="8"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9pPr>
            </a:lstStyle>
            <a:p>
              <a:pPr marL="0" indent="0">
                <a:buFont typeface="Poppins"/>
                <a:buNone/>
              </a:pPr>
              <a:r>
                <a:rPr lang="en-US" sz="1600">
                  <a:solidFill>
                    <a:schemeClr val="dk1"/>
                  </a:solidFill>
                  <a:latin typeface="Segoe UI Semibold" panose="020B0702040204020203" pitchFamily="34" charset="0"/>
                  <a:cs typeface="Segoe UI Semibold" panose="020B0702040204020203" pitchFamily="34" charset="0"/>
                </a:rPr>
                <a:t>A</a:t>
              </a:r>
            </a:p>
          </p:txBody>
        </p:sp>
        <p:sp>
          <p:nvSpPr>
            <p:cNvPr id="38" name="Google Shape;179;p36">
              <a:extLst>
                <a:ext uri="{FF2B5EF4-FFF2-40B4-BE49-F238E27FC236}">
                  <a16:creationId xmlns:a16="http://schemas.microsoft.com/office/drawing/2014/main" id="{BE790542-4DA7-18B4-BFDA-B8791990C5A4}"/>
                </a:ext>
              </a:extLst>
            </p:cNvPr>
            <p:cNvSpPr txBox="1">
              <a:spLocks/>
            </p:cNvSpPr>
            <p:nvPr/>
          </p:nvSpPr>
          <p:spPr>
            <a:xfrm>
              <a:off x="7933442" y="3895626"/>
              <a:ext cx="1107088" cy="3621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Poppins"/>
                <a:buChar char="●"/>
                <a:defRPr sz="1200" b="0" i="0" u="none" strike="noStrike" cap="none">
                  <a:solidFill>
                    <a:srgbClr val="434343"/>
                  </a:solidFill>
                  <a:latin typeface="Poppins"/>
                  <a:ea typeface="Poppins"/>
                  <a:cs typeface="Poppins"/>
                  <a:sym typeface="Poppins"/>
                </a:defRPr>
              </a:lvl1pPr>
              <a:lvl2pPr marL="914400" marR="0" lvl="1"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2pPr>
              <a:lvl3pPr marL="1371600" marR="0" lvl="2"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3pPr>
              <a:lvl4pPr marL="1828800" marR="0" lvl="3"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4pPr>
              <a:lvl5pPr marL="2286000" marR="0" lvl="4"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5pPr>
              <a:lvl6pPr marL="2743200" marR="0" lvl="5"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6pPr>
              <a:lvl7pPr marL="3200400" marR="0" lvl="6"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7pPr>
              <a:lvl8pPr marL="3657600" marR="0" lvl="7"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8pPr>
              <a:lvl9pPr marL="4114800" marR="0" lvl="8"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9pPr>
            </a:lstStyle>
            <a:p>
              <a:pPr marL="0" indent="0">
                <a:buFont typeface="Poppins"/>
                <a:buNone/>
              </a:pPr>
              <a:r>
                <a:rPr lang="en-US" sz="1600">
                  <a:solidFill>
                    <a:schemeClr val="dk1"/>
                  </a:solidFill>
                  <a:latin typeface="Segoe UI Semibold" panose="020B0702040204020203" pitchFamily="34" charset="0"/>
                  <a:cs typeface="Segoe UI Semibold" panose="020B0702040204020203" pitchFamily="34" charset="0"/>
                </a:rPr>
                <a:t>B</a:t>
              </a:r>
            </a:p>
          </p:txBody>
        </p:sp>
      </p:grpSp>
    </p:spTree>
    <p:extLst>
      <p:ext uri="{BB962C8B-B14F-4D97-AF65-F5344CB8AC3E}">
        <p14:creationId xmlns:p14="http://schemas.microsoft.com/office/powerpoint/2010/main" val="2983937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theme/theme1.xml><?xml version="1.0" encoding="utf-8"?>
<a:theme xmlns:a="http://schemas.openxmlformats.org/drawingml/2006/main" name="Difference Between Cryptocurrency and Stocks by Slidesgo">
  <a:themeElements>
    <a:clrScheme name="Simple Light">
      <a:dk1>
        <a:srgbClr val="313131"/>
      </a:dk1>
      <a:lt1>
        <a:srgbClr val="FFFFFF"/>
      </a:lt1>
      <a:dk2>
        <a:srgbClr val="D8867B"/>
      </a:dk2>
      <a:lt2>
        <a:srgbClr val="7DBBBF"/>
      </a:lt2>
      <a:accent1>
        <a:srgbClr val="FFF27B"/>
      </a:accent1>
      <a:accent2>
        <a:srgbClr val="B1CB7C"/>
      </a:accent2>
      <a:accent3>
        <a:srgbClr val="F6F6F8"/>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609</TotalTime>
  <Words>2117</Words>
  <Application>Microsoft Office PowerPoint</Application>
  <PresentationFormat>Trình chiếu Trên màn hình (16:9)</PresentationFormat>
  <Paragraphs>209</Paragraphs>
  <Slides>38</Slides>
  <Notes>36</Notes>
  <HiddenSlides>0</HiddenSlides>
  <MMClips>0</MMClips>
  <ScaleCrop>false</ScaleCrop>
  <HeadingPairs>
    <vt:vector size="6" baseType="variant">
      <vt:variant>
        <vt:lpstr>Phông được Dùng</vt:lpstr>
      </vt:variant>
      <vt:variant>
        <vt:i4>9</vt:i4>
      </vt:variant>
      <vt:variant>
        <vt:lpstr>Chủ đề</vt:lpstr>
      </vt:variant>
      <vt:variant>
        <vt:i4>1</vt:i4>
      </vt:variant>
      <vt:variant>
        <vt:lpstr>Tiêu đề Bản chiếu</vt:lpstr>
      </vt:variant>
      <vt:variant>
        <vt:i4>38</vt:i4>
      </vt:variant>
    </vt:vector>
  </HeadingPairs>
  <TitlesOfParts>
    <vt:vector size="48" baseType="lpstr">
      <vt:lpstr>Poppins</vt:lpstr>
      <vt:lpstr>Poppins SemiBold</vt:lpstr>
      <vt:lpstr>DVN-Poppins ExtBd</vt:lpstr>
      <vt:lpstr>Cambria Math</vt:lpstr>
      <vt:lpstr>Segoe UI Semibold</vt:lpstr>
      <vt:lpstr>Consolas</vt:lpstr>
      <vt:lpstr>Arial</vt:lpstr>
      <vt:lpstr>Symbol</vt:lpstr>
      <vt:lpstr>Segoe UI Black</vt:lpstr>
      <vt:lpstr>Difference Between Cryptocurrency and Stocks by Slidesgo</vt:lpstr>
      <vt:lpstr>Geometric Algorithms</vt:lpstr>
      <vt:lpstr>ELEMENTARY OPERATIONS</vt:lpstr>
      <vt:lpstr>ELEMENTARY OPERATIONS</vt:lpstr>
      <vt:lpstr>Bản trình bày PowerPoint</vt:lpstr>
      <vt:lpstr>Bản trình bày PowerPoint</vt:lpstr>
      <vt:lpstr>KHÁI NIỆM</vt:lpstr>
      <vt:lpstr>ĐẶC ĐIỂM BÀI TOÁN G.A</vt:lpstr>
      <vt:lpstr>MỘT SỐ KHÁI NIỆM</vt:lpstr>
      <vt:lpstr>MỘT SỐ KHÁI NIỆM</vt:lpstr>
      <vt:lpstr>MỘT SỐ KHÁI NIỆM</vt:lpstr>
      <vt:lpstr>MỘT SỐ KHÁI NIỆM</vt:lpstr>
      <vt:lpstr>MỘT SỐ KHÁI NIỆM</vt:lpstr>
      <vt:lpstr>MỘT SỐ KHÁI NIỆM</vt:lpstr>
      <vt:lpstr>SWEEP-LINE</vt:lpstr>
      <vt:lpstr>SWEEP-LINE</vt:lpstr>
      <vt:lpstr>SWEEP-LINE</vt:lpstr>
      <vt:lpstr>SWEEP-LINE</vt:lpstr>
      <vt:lpstr>SWEEP-LINE</vt:lpstr>
      <vt:lpstr>Bản trình bày PowerPoint</vt:lpstr>
      <vt:lpstr>POLYGON</vt:lpstr>
      <vt:lpstr>ĐA GIÁC</vt:lpstr>
      <vt:lpstr>ĐA GIÁC</vt:lpstr>
      <vt:lpstr>ĐA GIÁC</vt:lpstr>
      <vt:lpstr>ĐA GIÁC</vt:lpstr>
      <vt:lpstr>ĐA GIÁC</vt:lpstr>
      <vt:lpstr>BAO LỒI (CONVEX HULL)</vt:lpstr>
      <vt:lpstr>BAO LỒI (CONVEX HULL)</vt:lpstr>
      <vt:lpstr>BAO LỒI (CONVEX HULL)</vt:lpstr>
      <vt:lpstr>BAO LỒI (CONVEX HULL)</vt:lpstr>
      <vt:lpstr>BAO LỒI (CONVEX HULL)</vt:lpstr>
      <vt:lpstr>BAO LỒI (CONVEX HULL)</vt:lpstr>
      <vt:lpstr>APPLICATIONS</vt:lpstr>
      <vt:lpstr>APPLICATIONS</vt:lpstr>
      <vt:lpstr>APPLICATIONS</vt:lpstr>
      <vt:lpstr>ĐÁNH GIÁ ƯU, NHƯỢC ĐIỂM</vt:lpstr>
      <vt:lpstr>ĐÁNH GIÁ ƯU, NHƯỢC ĐIỂM</vt:lpstr>
      <vt:lpstr>KAHOOT</vt:lpstr>
      <vt:lpstr>CẢM ƠN THẦY VÀ CÁC BẠN!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Geometric Algorithms</dc:title>
  <cp:lastModifiedBy>Tín Nguyễn</cp:lastModifiedBy>
  <cp:revision>9</cp:revision>
  <dcterms:modified xsi:type="dcterms:W3CDTF">2022-05-16T00:52:09Z</dcterms:modified>
</cp:coreProperties>
</file>